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415" r:id="rId1"/>
  </p:sldMasterIdLst>
  <p:notesMasterIdLst>
    <p:notesMasterId r:id="rId55"/>
  </p:notesMasterIdLst>
  <p:handoutMasterIdLst>
    <p:handoutMasterId r:id="rId56"/>
  </p:handoutMasterIdLst>
  <p:sldIdLst>
    <p:sldId id="515" r:id="rId2"/>
    <p:sldId id="541" r:id="rId3"/>
    <p:sldId id="589" r:id="rId4"/>
    <p:sldId id="590" r:id="rId5"/>
    <p:sldId id="651" r:id="rId6"/>
    <p:sldId id="659" r:id="rId7"/>
    <p:sldId id="653" r:id="rId8"/>
    <p:sldId id="624" r:id="rId9"/>
    <p:sldId id="660" r:id="rId10"/>
    <p:sldId id="626" r:id="rId11"/>
    <p:sldId id="666" r:id="rId12"/>
    <p:sldId id="616" r:id="rId13"/>
    <p:sldId id="673" r:id="rId14"/>
    <p:sldId id="472" r:id="rId15"/>
    <p:sldId id="542" r:id="rId16"/>
    <p:sldId id="543" r:id="rId17"/>
    <p:sldId id="544" r:id="rId18"/>
    <p:sldId id="545" r:id="rId19"/>
    <p:sldId id="546" r:id="rId20"/>
    <p:sldId id="547" r:id="rId21"/>
    <p:sldId id="449" r:id="rId22"/>
    <p:sldId id="672" r:id="rId23"/>
    <p:sldId id="662" r:id="rId24"/>
    <p:sldId id="256" r:id="rId25"/>
    <p:sldId id="257" r:id="rId26"/>
    <p:sldId id="258" r:id="rId27"/>
    <p:sldId id="259" r:id="rId28"/>
    <p:sldId id="260" r:id="rId29"/>
    <p:sldId id="261" r:id="rId30"/>
    <p:sldId id="680" r:id="rId31"/>
    <p:sldId id="606" r:id="rId32"/>
    <p:sldId id="685" r:id="rId33"/>
    <p:sldId id="686" r:id="rId34"/>
    <p:sldId id="674" r:id="rId35"/>
    <p:sldId id="676" r:id="rId36"/>
    <p:sldId id="654" r:id="rId37"/>
    <p:sldId id="687" r:id="rId38"/>
    <p:sldId id="688" r:id="rId39"/>
    <p:sldId id="689" r:id="rId40"/>
    <p:sldId id="559" r:id="rId41"/>
    <p:sldId id="675" r:id="rId42"/>
    <p:sldId id="583" r:id="rId43"/>
    <p:sldId id="555" r:id="rId44"/>
    <p:sldId id="677" r:id="rId45"/>
    <p:sldId id="682" r:id="rId46"/>
    <p:sldId id="681" r:id="rId47"/>
    <p:sldId id="678" r:id="rId48"/>
    <p:sldId id="669" r:id="rId49"/>
    <p:sldId id="679" r:id="rId50"/>
    <p:sldId id="667" r:id="rId51"/>
    <p:sldId id="510" r:id="rId52"/>
    <p:sldId id="533" r:id="rId53"/>
    <p:sldId id="562" r:id="rId5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5pPr>
    <a:lvl6pPr marL="2286000" algn="l" defTabSz="914400" rtl="0" eaLnBrk="1" latinLnBrk="0" hangingPunct="1">
      <a:defRPr sz="2400" kern="1200">
        <a:solidFill>
          <a:schemeClr val="tx1"/>
        </a:solidFill>
        <a:latin typeface="Arial" panose="020B0604020202020204" pitchFamily="34" charset="0"/>
        <a:ea typeface="Osaka" charset="-128"/>
        <a:cs typeface="+mn-cs"/>
      </a:defRPr>
    </a:lvl6pPr>
    <a:lvl7pPr marL="2743200" algn="l" defTabSz="914400" rtl="0" eaLnBrk="1" latinLnBrk="0" hangingPunct="1">
      <a:defRPr sz="2400" kern="1200">
        <a:solidFill>
          <a:schemeClr val="tx1"/>
        </a:solidFill>
        <a:latin typeface="Arial" panose="020B0604020202020204" pitchFamily="34" charset="0"/>
        <a:ea typeface="Osaka" charset="-128"/>
        <a:cs typeface="+mn-cs"/>
      </a:defRPr>
    </a:lvl7pPr>
    <a:lvl8pPr marL="3200400" algn="l" defTabSz="914400" rtl="0" eaLnBrk="1" latinLnBrk="0" hangingPunct="1">
      <a:defRPr sz="2400" kern="1200">
        <a:solidFill>
          <a:schemeClr val="tx1"/>
        </a:solidFill>
        <a:latin typeface="Arial" panose="020B0604020202020204" pitchFamily="34" charset="0"/>
        <a:ea typeface="Osaka" charset="-128"/>
        <a:cs typeface="+mn-cs"/>
      </a:defRPr>
    </a:lvl8pPr>
    <a:lvl9pPr marL="3657600" algn="l" defTabSz="914400" rtl="0" eaLnBrk="1" latinLnBrk="0" hangingPunct="1">
      <a:defRPr sz="2400" kern="1200">
        <a:solidFill>
          <a:schemeClr val="tx1"/>
        </a:solidFill>
        <a:latin typeface="Arial" panose="020B0604020202020204" pitchFamily="34" charset="0"/>
        <a:ea typeface="Osaka"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3"/>
  </p:normalViewPr>
  <p:slideViewPr>
    <p:cSldViewPr>
      <p:cViewPr varScale="1">
        <p:scale>
          <a:sx n="81" d="100"/>
          <a:sy n="81" d="100"/>
        </p:scale>
        <p:origin x="1498" y="58"/>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145" d="100"/>
        <a:sy n="145" d="100"/>
      </p:scale>
      <p:origin x="0" y="83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4DF313-D97B-4158-A318-3930F795FE44}"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FF34FC3-2B68-4CAC-86B5-59055DDA645D}">
      <dgm:prSet/>
      <dgm:spPr/>
      <dgm:t>
        <a:bodyPr/>
        <a:lstStyle/>
        <a:p>
          <a:r>
            <a:rPr lang="nb-NO"/>
            <a:t>Is secondary education in Norway organized in a way that ensures that every student has a chance to succeed?</a:t>
          </a:r>
          <a:endParaRPr lang="en-US"/>
        </a:p>
      </dgm:t>
    </dgm:pt>
    <dgm:pt modelId="{4098495B-6428-40A7-9290-DB44688DE1AF}" type="parTrans" cxnId="{8106638B-409D-4E8B-9B3A-F68F69750A3F}">
      <dgm:prSet/>
      <dgm:spPr/>
      <dgm:t>
        <a:bodyPr/>
        <a:lstStyle/>
        <a:p>
          <a:endParaRPr lang="en-US" sz="1800"/>
        </a:p>
      </dgm:t>
    </dgm:pt>
    <dgm:pt modelId="{D61B74F3-76A5-4568-A6F8-8BFB65423249}" type="sibTrans" cxnId="{8106638B-409D-4E8B-9B3A-F68F69750A3F}">
      <dgm:prSet/>
      <dgm:spPr/>
      <dgm:t>
        <a:bodyPr/>
        <a:lstStyle/>
        <a:p>
          <a:endParaRPr lang="en-US"/>
        </a:p>
      </dgm:t>
    </dgm:pt>
    <dgm:pt modelId="{32F5E8B7-0A50-4FD6-B502-0E01023E7C50}">
      <dgm:prSet/>
      <dgm:spPr/>
      <dgm:t>
        <a:bodyPr/>
        <a:lstStyle/>
        <a:p>
          <a:r>
            <a:rPr lang="nb-NO"/>
            <a:t>Is today’s model satisfactory in meeting the requirements of tomorrow's job market and providing the new skills that are required? </a:t>
          </a:r>
          <a:endParaRPr lang="en-US"/>
        </a:p>
      </dgm:t>
    </dgm:pt>
    <dgm:pt modelId="{3F281955-C6A0-457A-8397-D341D113D61F}" type="parTrans" cxnId="{ACEFB606-173D-4985-B967-99533414E7B2}">
      <dgm:prSet/>
      <dgm:spPr/>
      <dgm:t>
        <a:bodyPr/>
        <a:lstStyle/>
        <a:p>
          <a:endParaRPr lang="en-US" sz="1800"/>
        </a:p>
      </dgm:t>
    </dgm:pt>
    <dgm:pt modelId="{4352D155-B465-4161-911A-C4CEEA56975C}" type="sibTrans" cxnId="{ACEFB606-173D-4985-B967-99533414E7B2}">
      <dgm:prSet/>
      <dgm:spPr/>
      <dgm:t>
        <a:bodyPr/>
        <a:lstStyle/>
        <a:p>
          <a:endParaRPr lang="en-US"/>
        </a:p>
      </dgm:t>
    </dgm:pt>
    <dgm:pt modelId="{28838B8E-E1D3-471B-9845-17C179ADDAA0}">
      <dgm:prSet/>
      <dgm:spPr/>
      <dgm:t>
        <a:bodyPr/>
        <a:lstStyle/>
        <a:p>
          <a:r>
            <a:rPr lang="nb-NO"/>
            <a:t>Does the current model promote a desire to learn and make it motivating to learn for all our students?</a:t>
          </a:r>
          <a:endParaRPr lang="en-US"/>
        </a:p>
      </dgm:t>
    </dgm:pt>
    <dgm:pt modelId="{A7D49B2C-1A5D-4A57-BD10-B1FAF292671E}" type="parTrans" cxnId="{B586A451-B87B-4EC8-9A32-FFBD6949ADAF}">
      <dgm:prSet/>
      <dgm:spPr/>
      <dgm:t>
        <a:bodyPr/>
        <a:lstStyle/>
        <a:p>
          <a:endParaRPr lang="en-US" sz="1800"/>
        </a:p>
      </dgm:t>
    </dgm:pt>
    <dgm:pt modelId="{A10A24FD-3F37-4A0E-A826-C591934AA022}" type="sibTrans" cxnId="{B586A451-B87B-4EC8-9A32-FFBD6949ADAF}">
      <dgm:prSet/>
      <dgm:spPr/>
      <dgm:t>
        <a:bodyPr/>
        <a:lstStyle/>
        <a:p>
          <a:endParaRPr lang="en-US"/>
        </a:p>
      </dgm:t>
    </dgm:pt>
    <dgm:pt modelId="{AA2662CF-C9E4-4FF1-B7D5-62F11BDEC52C}">
      <dgm:prSet/>
      <dgm:spPr/>
      <dgm:t>
        <a:bodyPr/>
        <a:lstStyle/>
        <a:p>
          <a:r>
            <a:rPr lang="nb-NO"/>
            <a:t>Are we meeting every student at their current level and helping them achieve their goals? </a:t>
          </a:r>
          <a:endParaRPr lang="en-US"/>
        </a:p>
      </dgm:t>
    </dgm:pt>
    <dgm:pt modelId="{E06ABDD7-46A8-4786-ABEB-B3F4A5EFB459}" type="parTrans" cxnId="{A6E757B3-BD71-4693-BCF1-D72E7AFFA075}">
      <dgm:prSet/>
      <dgm:spPr/>
      <dgm:t>
        <a:bodyPr/>
        <a:lstStyle/>
        <a:p>
          <a:endParaRPr lang="en-US" sz="1800"/>
        </a:p>
      </dgm:t>
    </dgm:pt>
    <dgm:pt modelId="{2D0B3CDF-4DC8-482D-BB9D-6AEF60A91D68}" type="sibTrans" cxnId="{A6E757B3-BD71-4693-BCF1-D72E7AFFA075}">
      <dgm:prSet/>
      <dgm:spPr/>
      <dgm:t>
        <a:bodyPr/>
        <a:lstStyle/>
        <a:p>
          <a:endParaRPr lang="en-US"/>
        </a:p>
      </dgm:t>
    </dgm:pt>
    <dgm:pt modelId="{860A64EE-17EF-45E2-8593-0656345A74F7}" type="pres">
      <dgm:prSet presAssocID="{6B4DF313-D97B-4158-A318-3930F795FE44}" presName="root" presStyleCnt="0">
        <dgm:presLayoutVars>
          <dgm:dir/>
          <dgm:resizeHandles val="exact"/>
        </dgm:presLayoutVars>
      </dgm:prSet>
      <dgm:spPr/>
    </dgm:pt>
    <dgm:pt modelId="{ACD1BED4-F152-4D6D-9F1F-3ACB3BD599B8}" type="pres">
      <dgm:prSet presAssocID="{3FF34FC3-2B68-4CAC-86B5-59055DDA645D}" presName="compNode" presStyleCnt="0"/>
      <dgm:spPr/>
    </dgm:pt>
    <dgm:pt modelId="{53E1B7FB-D990-4212-BF0D-5D76564A1648}" type="pres">
      <dgm:prSet presAssocID="{3FF34FC3-2B68-4CAC-86B5-59055DDA645D}" presName="bgRect" presStyleLbl="bgShp" presStyleIdx="0" presStyleCnt="4"/>
      <dgm:spPr/>
    </dgm:pt>
    <dgm:pt modelId="{4BCFF09E-A533-4006-B9CA-C1F767FC88AD}" type="pres">
      <dgm:prSet presAssocID="{3FF34FC3-2B68-4CAC-86B5-59055DDA645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D3906619-4099-4A95-BBF0-F75CEF3A8E66}" type="pres">
      <dgm:prSet presAssocID="{3FF34FC3-2B68-4CAC-86B5-59055DDA645D}" presName="spaceRect" presStyleCnt="0"/>
      <dgm:spPr/>
    </dgm:pt>
    <dgm:pt modelId="{20A3F393-5B95-4C28-807E-BD690AD251F9}" type="pres">
      <dgm:prSet presAssocID="{3FF34FC3-2B68-4CAC-86B5-59055DDA645D}" presName="parTx" presStyleLbl="revTx" presStyleIdx="0" presStyleCnt="4">
        <dgm:presLayoutVars>
          <dgm:chMax val="0"/>
          <dgm:chPref val="0"/>
        </dgm:presLayoutVars>
      </dgm:prSet>
      <dgm:spPr/>
    </dgm:pt>
    <dgm:pt modelId="{754BC7B4-4836-4554-87CF-C12A1FBDA311}" type="pres">
      <dgm:prSet presAssocID="{D61B74F3-76A5-4568-A6F8-8BFB65423249}" presName="sibTrans" presStyleCnt="0"/>
      <dgm:spPr/>
    </dgm:pt>
    <dgm:pt modelId="{0D53D833-D453-4E2A-B084-29F6FF1CC0F0}" type="pres">
      <dgm:prSet presAssocID="{32F5E8B7-0A50-4FD6-B502-0E01023E7C50}" presName="compNode" presStyleCnt="0"/>
      <dgm:spPr/>
    </dgm:pt>
    <dgm:pt modelId="{34CE2A8A-C989-4EAE-85C9-334EFAD2F140}" type="pres">
      <dgm:prSet presAssocID="{32F5E8B7-0A50-4FD6-B502-0E01023E7C50}" presName="bgRect" presStyleLbl="bgShp" presStyleIdx="1" presStyleCnt="4"/>
      <dgm:spPr/>
    </dgm:pt>
    <dgm:pt modelId="{FEB104E5-747D-4E0B-AC19-0AD96B89701D}" type="pres">
      <dgm:prSet presAssocID="{32F5E8B7-0A50-4FD6-B502-0E01023E7C5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AA375105-B057-437D-969A-2E4B62D3BECB}" type="pres">
      <dgm:prSet presAssocID="{32F5E8B7-0A50-4FD6-B502-0E01023E7C50}" presName="spaceRect" presStyleCnt="0"/>
      <dgm:spPr/>
    </dgm:pt>
    <dgm:pt modelId="{EE7EA9E2-533A-4889-8CA9-7AAFB1627242}" type="pres">
      <dgm:prSet presAssocID="{32F5E8B7-0A50-4FD6-B502-0E01023E7C50}" presName="parTx" presStyleLbl="revTx" presStyleIdx="1" presStyleCnt="4">
        <dgm:presLayoutVars>
          <dgm:chMax val="0"/>
          <dgm:chPref val="0"/>
        </dgm:presLayoutVars>
      </dgm:prSet>
      <dgm:spPr/>
    </dgm:pt>
    <dgm:pt modelId="{E3FC760E-5765-45C7-BB74-D36FA16DB32B}" type="pres">
      <dgm:prSet presAssocID="{4352D155-B465-4161-911A-C4CEEA56975C}" presName="sibTrans" presStyleCnt="0"/>
      <dgm:spPr/>
    </dgm:pt>
    <dgm:pt modelId="{ED9B614C-BD2C-4B6A-AEF2-7D97082C88BB}" type="pres">
      <dgm:prSet presAssocID="{28838B8E-E1D3-471B-9845-17C179ADDAA0}" presName="compNode" presStyleCnt="0"/>
      <dgm:spPr/>
    </dgm:pt>
    <dgm:pt modelId="{DC6E01E3-032A-4239-A0E5-831D85259BBC}" type="pres">
      <dgm:prSet presAssocID="{28838B8E-E1D3-471B-9845-17C179ADDAA0}" presName="bgRect" presStyleLbl="bgShp" presStyleIdx="2" presStyleCnt="4"/>
      <dgm:spPr/>
    </dgm:pt>
    <dgm:pt modelId="{37293446-F9DF-4339-8E1F-46F470D382E0}" type="pres">
      <dgm:prSet presAssocID="{28838B8E-E1D3-471B-9845-17C179ADDAA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19C22B8E-3DA3-48A9-96C4-09081CF640C0}" type="pres">
      <dgm:prSet presAssocID="{28838B8E-E1D3-471B-9845-17C179ADDAA0}" presName="spaceRect" presStyleCnt="0"/>
      <dgm:spPr/>
    </dgm:pt>
    <dgm:pt modelId="{303EA25C-2DD8-4721-A406-631FEF0455EA}" type="pres">
      <dgm:prSet presAssocID="{28838B8E-E1D3-471B-9845-17C179ADDAA0}" presName="parTx" presStyleLbl="revTx" presStyleIdx="2" presStyleCnt="4">
        <dgm:presLayoutVars>
          <dgm:chMax val="0"/>
          <dgm:chPref val="0"/>
        </dgm:presLayoutVars>
      </dgm:prSet>
      <dgm:spPr/>
    </dgm:pt>
    <dgm:pt modelId="{0A78FD13-0EF3-44E3-AADD-8F01AC305F2F}" type="pres">
      <dgm:prSet presAssocID="{A10A24FD-3F37-4A0E-A826-C591934AA022}" presName="sibTrans" presStyleCnt="0"/>
      <dgm:spPr/>
    </dgm:pt>
    <dgm:pt modelId="{79E5164C-B888-4F4F-8B35-B2D928482307}" type="pres">
      <dgm:prSet presAssocID="{AA2662CF-C9E4-4FF1-B7D5-62F11BDEC52C}" presName="compNode" presStyleCnt="0"/>
      <dgm:spPr/>
    </dgm:pt>
    <dgm:pt modelId="{408ABC14-C794-41F1-B606-7FC5F49A2FB4}" type="pres">
      <dgm:prSet presAssocID="{AA2662CF-C9E4-4FF1-B7D5-62F11BDEC52C}" presName="bgRect" presStyleLbl="bgShp" presStyleIdx="3" presStyleCnt="4"/>
      <dgm:spPr/>
    </dgm:pt>
    <dgm:pt modelId="{252DE40E-B544-45B8-A6D5-996BC96748F4}" type="pres">
      <dgm:prSet presAssocID="{AA2662CF-C9E4-4FF1-B7D5-62F11BDEC52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llseye"/>
        </a:ext>
      </dgm:extLst>
    </dgm:pt>
    <dgm:pt modelId="{60BB05B1-9F9C-49C3-BD3D-481CB6EB3B97}" type="pres">
      <dgm:prSet presAssocID="{AA2662CF-C9E4-4FF1-B7D5-62F11BDEC52C}" presName="spaceRect" presStyleCnt="0"/>
      <dgm:spPr/>
    </dgm:pt>
    <dgm:pt modelId="{AF808958-A85D-42E2-92E3-B1459153D678}" type="pres">
      <dgm:prSet presAssocID="{AA2662CF-C9E4-4FF1-B7D5-62F11BDEC52C}" presName="parTx" presStyleLbl="revTx" presStyleIdx="3" presStyleCnt="4">
        <dgm:presLayoutVars>
          <dgm:chMax val="0"/>
          <dgm:chPref val="0"/>
        </dgm:presLayoutVars>
      </dgm:prSet>
      <dgm:spPr/>
    </dgm:pt>
  </dgm:ptLst>
  <dgm:cxnLst>
    <dgm:cxn modelId="{ACEFB606-173D-4985-B967-99533414E7B2}" srcId="{6B4DF313-D97B-4158-A318-3930F795FE44}" destId="{32F5E8B7-0A50-4FD6-B502-0E01023E7C50}" srcOrd="1" destOrd="0" parTransId="{3F281955-C6A0-457A-8397-D341D113D61F}" sibTransId="{4352D155-B465-4161-911A-C4CEEA56975C}"/>
    <dgm:cxn modelId="{A9508E62-4366-5641-833E-78EE06F95D1A}" type="presOf" srcId="{28838B8E-E1D3-471B-9845-17C179ADDAA0}" destId="{303EA25C-2DD8-4721-A406-631FEF0455EA}" srcOrd="0" destOrd="0" presId="urn:microsoft.com/office/officeart/2018/2/layout/IconVerticalSolidList"/>
    <dgm:cxn modelId="{B586A451-B87B-4EC8-9A32-FFBD6949ADAF}" srcId="{6B4DF313-D97B-4158-A318-3930F795FE44}" destId="{28838B8E-E1D3-471B-9845-17C179ADDAA0}" srcOrd="2" destOrd="0" parTransId="{A7D49B2C-1A5D-4A57-BD10-B1FAF292671E}" sibTransId="{A10A24FD-3F37-4A0E-A826-C591934AA022}"/>
    <dgm:cxn modelId="{F3F8AE88-8B0B-2C42-BA32-7CE0467DA766}" type="presOf" srcId="{3FF34FC3-2B68-4CAC-86B5-59055DDA645D}" destId="{20A3F393-5B95-4C28-807E-BD690AD251F9}" srcOrd="0" destOrd="0" presId="urn:microsoft.com/office/officeart/2018/2/layout/IconVerticalSolidList"/>
    <dgm:cxn modelId="{8106638B-409D-4E8B-9B3A-F68F69750A3F}" srcId="{6B4DF313-D97B-4158-A318-3930F795FE44}" destId="{3FF34FC3-2B68-4CAC-86B5-59055DDA645D}" srcOrd="0" destOrd="0" parTransId="{4098495B-6428-40A7-9290-DB44688DE1AF}" sibTransId="{D61B74F3-76A5-4568-A6F8-8BFB65423249}"/>
    <dgm:cxn modelId="{A8F9F78F-13D0-774E-84C8-1174BFF75A41}" type="presOf" srcId="{6B4DF313-D97B-4158-A318-3930F795FE44}" destId="{860A64EE-17EF-45E2-8593-0656345A74F7}" srcOrd="0" destOrd="0" presId="urn:microsoft.com/office/officeart/2018/2/layout/IconVerticalSolidList"/>
    <dgm:cxn modelId="{A6E757B3-BD71-4693-BCF1-D72E7AFFA075}" srcId="{6B4DF313-D97B-4158-A318-3930F795FE44}" destId="{AA2662CF-C9E4-4FF1-B7D5-62F11BDEC52C}" srcOrd="3" destOrd="0" parTransId="{E06ABDD7-46A8-4786-ABEB-B3F4A5EFB459}" sibTransId="{2D0B3CDF-4DC8-482D-BB9D-6AEF60A91D68}"/>
    <dgm:cxn modelId="{7599A5C3-9453-D74A-B896-4FC9E8228592}" type="presOf" srcId="{AA2662CF-C9E4-4FF1-B7D5-62F11BDEC52C}" destId="{AF808958-A85D-42E2-92E3-B1459153D678}" srcOrd="0" destOrd="0" presId="urn:microsoft.com/office/officeart/2018/2/layout/IconVerticalSolidList"/>
    <dgm:cxn modelId="{EF2EFCD2-B67A-2944-B2B1-B6AE9CF20E13}" type="presOf" srcId="{32F5E8B7-0A50-4FD6-B502-0E01023E7C50}" destId="{EE7EA9E2-533A-4889-8CA9-7AAFB1627242}" srcOrd="0" destOrd="0" presId="urn:microsoft.com/office/officeart/2018/2/layout/IconVerticalSolidList"/>
    <dgm:cxn modelId="{C79606AD-FF7E-5B49-914C-9726DCFFF08A}" type="presParOf" srcId="{860A64EE-17EF-45E2-8593-0656345A74F7}" destId="{ACD1BED4-F152-4D6D-9F1F-3ACB3BD599B8}" srcOrd="0" destOrd="0" presId="urn:microsoft.com/office/officeart/2018/2/layout/IconVerticalSolidList"/>
    <dgm:cxn modelId="{FFA7A217-CD94-B84C-8F95-AC7ABF71C61A}" type="presParOf" srcId="{ACD1BED4-F152-4D6D-9F1F-3ACB3BD599B8}" destId="{53E1B7FB-D990-4212-BF0D-5D76564A1648}" srcOrd="0" destOrd="0" presId="urn:microsoft.com/office/officeart/2018/2/layout/IconVerticalSolidList"/>
    <dgm:cxn modelId="{484CA737-4D56-FA47-A166-F409F85E7580}" type="presParOf" srcId="{ACD1BED4-F152-4D6D-9F1F-3ACB3BD599B8}" destId="{4BCFF09E-A533-4006-B9CA-C1F767FC88AD}" srcOrd="1" destOrd="0" presId="urn:microsoft.com/office/officeart/2018/2/layout/IconVerticalSolidList"/>
    <dgm:cxn modelId="{148EC239-DD29-964E-A9C3-22FDD6B45366}" type="presParOf" srcId="{ACD1BED4-F152-4D6D-9F1F-3ACB3BD599B8}" destId="{D3906619-4099-4A95-BBF0-F75CEF3A8E66}" srcOrd="2" destOrd="0" presId="urn:microsoft.com/office/officeart/2018/2/layout/IconVerticalSolidList"/>
    <dgm:cxn modelId="{73FEF31B-407D-2142-88EF-F97A7ECBFC01}" type="presParOf" srcId="{ACD1BED4-F152-4D6D-9F1F-3ACB3BD599B8}" destId="{20A3F393-5B95-4C28-807E-BD690AD251F9}" srcOrd="3" destOrd="0" presId="urn:microsoft.com/office/officeart/2018/2/layout/IconVerticalSolidList"/>
    <dgm:cxn modelId="{8907C88E-97B4-5044-BD47-D796104F973B}" type="presParOf" srcId="{860A64EE-17EF-45E2-8593-0656345A74F7}" destId="{754BC7B4-4836-4554-87CF-C12A1FBDA311}" srcOrd="1" destOrd="0" presId="urn:microsoft.com/office/officeart/2018/2/layout/IconVerticalSolidList"/>
    <dgm:cxn modelId="{CD980568-04D2-5346-9A30-35DF84F2B1CE}" type="presParOf" srcId="{860A64EE-17EF-45E2-8593-0656345A74F7}" destId="{0D53D833-D453-4E2A-B084-29F6FF1CC0F0}" srcOrd="2" destOrd="0" presId="urn:microsoft.com/office/officeart/2018/2/layout/IconVerticalSolidList"/>
    <dgm:cxn modelId="{57D388A1-97DC-1A45-90EE-7E163A0D8220}" type="presParOf" srcId="{0D53D833-D453-4E2A-B084-29F6FF1CC0F0}" destId="{34CE2A8A-C989-4EAE-85C9-334EFAD2F140}" srcOrd="0" destOrd="0" presId="urn:microsoft.com/office/officeart/2018/2/layout/IconVerticalSolidList"/>
    <dgm:cxn modelId="{B5FD28F6-52FD-F74C-AA7E-1FE255A52B1B}" type="presParOf" srcId="{0D53D833-D453-4E2A-B084-29F6FF1CC0F0}" destId="{FEB104E5-747D-4E0B-AC19-0AD96B89701D}" srcOrd="1" destOrd="0" presId="urn:microsoft.com/office/officeart/2018/2/layout/IconVerticalSolidList"/>
    <dgm:cxn modelId="{0116DBED-9D06-2E4F-98D0-6F712956D45B}" type="presParOf" srcId="{0D53D833-D453-4E2A-B084-29F6FF1CC0F0}" destId="{AA375105-B057-437D-969A-2E4B62D3BECB}" srcOrd="2" destOrd="0" presId="urn:microsoft.com/office/officeart/2018/2/layout/IconVerticalSolidList"/>
    <dgm:cxn modelId="{F96CF7FA-B016-054F-BAF1-04D5FD044982}" type="presParOf" srcId="{0D53D833-D453-4E2A-B084-29F6FF1CC0F0}" destId="{EE7EA9E2-533A-4889-8CA9-7AAFB1627242}" srcOrd="3" destOrd="0" presId="urn:microsoft.com/office/officeart/2018/2/layout/IconVerticalSolidList"/>
    <dgm:cxn modelId="{DA33D369-886A-3541-8DCA-D0E545B90612}" type="presParOf" srcId="{860A64EE-17EF-45E2-8593-0656345A74F7}" destId="{E3FC760E-5765-45C7-BB74-D36FA16DB32B}" srcOrd="3" destOrd="0" presId="urn:microsoft.com/office/officeart/2018/2/layout/IconVerticalSolidList"/>
    <dgm:cxn modelId="{053D60FB-A4D5-5641-B073-E182291C976F}" type="presParOf" srcId="{860A64EE-17EF-45E2-8593-0656345A74F7}" destId="{ED9B614C-BD2C-4B6A-AEF2-7D97082C88BB}" srcOrd="4" destOrd="0" presId="urn:microsoft.com/office/officeart/2018/2/layout/IconVerticalSolidList"/>
    <dgm:cxn modelId="{2B495490-C503-5B4B-8BDE-900CF11CAA6A}" type="presParOf" srcId="{ED9B614C-BD2C-4B6A-AEF2-7D97082C88BB}" destId="{DC6E01E3-032A-4239-A0E5-831D85259BBC}" srcOrd="0" destOrd="0" presId="urn:microsoft.com/office/officeart/2018/2/layout/IconVerticalSolidList"/>
    <dgm:cxn modelId="{412E4BEB-4754-A446-8E4B-DE08936FB274}" type="presParOf" srcId="{ED9B614C-BD2C-4B6A-AEF2-7D97082C88BB}" destId="{37293446-F9DF-4339-8E1F-46F470D382E0}" srcOrd="1" destOrd="0" presId="urn:microsoft.com/office/officeart/2018/2/layout/IconVerticalSolidList"/>
    <dgm:cxn modelId="{EFD39577-46F8-684C-B91A-656541D024A1}" type="presParOf" srcId="{ED9B614C-BD2C-4B6A-AEF2-7D97082C88BB}" destId="{19C22B8E-3DA3-48A9-96C4-09081CF640C0}" srcOrd="2" destOrd="0" presId="urn:microsoft.com/office/officeart/2018/2/layout/IconVerticalSolidList"/>
    <dgm:cxn modelId="{7CED37C5-136D-5C48-864D-426BA7AE0157}" type="presParOf" srcId="{ED9B614C-BD2C-4B6A-AEF2-7D97082C88BB}" destId="{303EA25C-2DD8-4721-A406-631FEF0455EA}" srcOrd="3" destOrd="0" presId="urn:microsoft.com/office/officeart/2018/2/layout/IconVerticalSolidList"/>
    <dgm:cxn modelId="{8752BB91-6F66-FF4C-AC4D-77DE3C14F9FB}" type="presParOf" srcId="{860A64EE-17EF-45E2-8593-0656345A74F7}" destId="{0A78FD13-0EF3-44E3-AADD-8F01AC305F2F}" srcOrd="5" destOrd="0" presId="urn:microsoft.com/office/officeart/2018/2/layout/IconVerticalSolidList"/>
    <dgm:cxn modelId="{5EA2BA5B-591A-B740-B665-2DDA48BEA56B}" type="presParOf" srcId="{860A64EE-17EF-45E2-8593-0656345A74F7}" destId="{79E5164C-B888-4F4F-8B35-B2D928482307}" srcOrd="6" destOrd="0" presId="urn:microsoft.com/office/officeart/2018/2/layout/IconVerticalSolidList"/>
    <dgm:cxn modelId="{381D6594-DEE9-B448-9990-9038C2BEC299}" type="presParOf" srcId="{79E5164C-B888-4F4F-8B35-B2D928482307}" destId="{408ABC14-C794-41F1-B606-7FC5F49A2FB4}" srcOrd="0" destOrd="0" presId="urn:microsoft.com/office/officeart/2018/2/layout/IconVerticalSolidList"/>
    <dgm:cxn modelId="{50E45A10-7604-F446-86DC-83BD54AFE717}" type="presParOf" srcId="{79E5164C-B888-4F4F-8B35-B2D928482307}" destId="{252DE40E-B544-45B8-A6D5-996BC96748F4}" srcOrd="1" destOrd="0" presId="urn:microsoft.com/office/officeart/2018/2/layout/IconVerticalSolidList"/>
    <dgm:cxn modelId="{D7A97188-9907-D240-A595-9FD62FD4CDC7}" type="presParOf" srcId="{79E5164C-B888-4F4F-8B35-B2D928482307}" destId="{60BB05B1-9F9C-49C3-BD3D-481CB6EB3B97}" srcOrd="2" destOrd="0" presId="urn:microsoft.com/office/officeart/2018/2/layout/IconVerticalSolidList"/>
    <dgm:cxn modelId="{59B72B26-5585-5540-B68A-E72C9FCCB3DF}" type="presParOf" srcId="{79E5164C-B888-4F4F-8B35-B2D928482307}" destId="{AF808958-A85D-42E2-92E3-B1459153D67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908840-3CEA-4DE8-AA10-CF5E4C4E781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EE6CF41-BEFD-4131-ABEE-D20749A16DA2}">
      <dgm:prSet/>
      <dgm:spPr/>
      <dgm:t>
        <a:bodyPr/>
        <a:lstStyle/>
        <a:p>
          <a:r>
            <a:rPr lang="nb-NO"/>
            <a:t>We make sure every student can advance when they are ready</a:t>
          </a:r>
          <a:endParaRPr lang="en-US"/>
        </a:p>
      </dgm:t>
    </dgm:pt>
    <dgm:pt modelId="{F1E9541C-C4CC-4482-AD0E-2821D720B47C}" type="parTrans" cxnId="{80DDE735-9F82-42CF-8DCB-C77627299445}">
      <dgm:prSet/>
      <dgm:spPr/>
      <dgm:t>
        <a:bodyPr/>
        <a:lstStyle/>
        <a:p>
          <a:endParaRPr lang="en-US"/>
        </a:p>
      </dgm:t>
    </dgm:pt>
    <dgm:pt modelId="{B7F420FA-FBFD-490E-8396-ABA133B9F3EB}" type="sibTrans" cxnId="{80DDE735-9F82-42CF-8DCB-C77627299445}">
      <dgm:prSet/>
      <dgm:spPr/>
      <dgm:t>
        <a:bodyPr/>
        <a:lstStyle/>
        <a:p>
          <a:endParaRPr lang="en-US"/>
        </a:p>
      </dgm:t>
    </dgm:pt>
    <dgm:pt modelId="{01B269C8-2FB8-4757-B193-16912C862D2C}">
      <dgm:prSet/>
      <dgm:spPr/>
      <dgm:t>
        <a:bodyPr/>
        <a:lstStyle/>
        <a:p>
          <a:r>
            <a:rPr lang="nb-NO"/>
            <a:t>We allow students to advance in the program when they can, and spend more time when they need to.</a:t>
          </a:r>
          <a:endParaRPr lang="en-US"/>
        </a:p>
      </dgm:t>
    </dgm:pt>
    <dgm:pt modelId="{3F7478F3-6A7B-4E10-B8AD-4BE30B93D12E}" type="parTrans" cxnId="{29963707-A6AD-4801-957A-42175D6E98D6}">
      <dgm:prSet/>
      <dgm:spPr/>
      <dgm:t>
        <a:bodyPr/>
        <a:lstStyle/>
        <a:p>
          <a:endParaRPr lang="en-US"/>
        </a:p>
      </dgm:t>
    </dgm:pt>
    <dgm:pt modelId="{8B7C312D-80CF-49F9-9AF1-5D3858DE5A27}" type="sibTrans" cxnId="{29963707-A6AD-4801-957A-42175D6E98D6}">
      <dgm:prSet/>
      <dgm:spPr/>
      <dgm:t>
        <a:bodyPr/>
        <a:lstStyle/>
        <a:p>
          <a:endParaRPr lang="en-US"/>
        </a:p>
      </dgm:t>
    </dgm:pt>
    <dgm:pt modelId="{D63E60A2-3C9E-4F77-8B34-9D2B6E1A72EF}">
      <dgm:prSet/>
      <dgm:spPr/>
      <dgm:t>
        <a:bodyPr/>
        <a:lstStyle/>
        <a:p>
          <a:r>
            <a:rPr lang="nb-NO"/>
            <a:t>That they will be able to choose the topics that interest them without having to choose from a set structure</a:t>
          </a:r>
          <a:endParaRPr lang="en-US"/>
        </a:p>
      </dgm:t>
    </dgm:pt>
    <dgm:pt modelId="{E5FB4302-E4F3-4B50-8455-49969E815730}" type="parTrans" cxnId="{0FF4ED14-5D86-4B2D-8E5C-11EB6CDCC188}">
      <dgm:prSet/>
      <dgm:spPr/>
      <dgm:t>
        <a:bodyPr/>
        <a:lstStyle/>
        <a:p>
          <a:endParaRPr lang="en-US"/>
        </a:p>
      </dgm:t>
    </dgm:pt>
    <dgm:pt modelId="{AEB9DAAA-86A5-48EB-8752-73B61EC46169}" type="sibTrans" cxnId="{0FF4ED14-5D86-4B2D-8E5C-11EB6CDCC188}">
      <dgm:prSet/>
      <dgm:spPr/>
      <dgm:t>
        <a:bodyPr/>
        <a:lstStyle/>
        <a:p>
          <a:endParaRPr lang="en-US"/>
        </a:p>
      </dgm:t>
    </dgm:pt>
    <dgm:pt modelId="{CE588901-7B75-4E7F-8E69-819267BCE0AA}">
      <dgm:prSet/>
      <dgm:spPr/>
      <dgm:t>
        <a:bodyPr/>
        <a:lstStyle/>
        <a:p>
          <a:r>
            <a:rPr lang="nb-NO"/>
            <a:t>That the way students in Norway do exam will change so that the goals listed above are possible, as is the situation today</a:t>
          </a:r>
          <a:r>
            <a:rPr lang="en-US"/>
            <a:t>. </a:t>
          </a:r>
        </a:p>
      </dgm:t>
    </dgm:pt>
    <dgm:pt modelId="{6942E70B-CBED-416D-A8CA-8F5D828350B1}" type="parTrans" cxnId="{9F9398DE-65FC-4309-8A1B-3C0266148090}">
      <dgm:prSet/>
      <dgm:spPr/>
      <dgm:t>
        <a:bodyPr/>
        <a:lstStyle/>
        <a:p>
          <a:endParaRPr lang="en-US"/>
        </a:p>
      </dgm:t>
    </dgm:pt>
    <dgm:pt modelId="{735FC3D6-08A9-4214-AA93-8EAF2DF06952}" type="sibTrans" cxnId="{9F9398DE-65FC-4309-8A1B-3C0266148090}">
      <dgm:prSet/>
      <dgm:spPr/>
      <dgm:t>
        <a:bodyPr/>
        <a:lstStyle/>
        <a:p>
          <a:endParaRPr lang="en-US"/>
        </a:p>
      </dgm:t>
    </dgm:pt>
    <dgm:pt modelId="{BA9C5653-A7D3-244B-A2D4-D6B053F8E5FE}" type="pres">
      <dgm:prSet presAssocID="{5E908840-3CEA-4DE8-AA10-CF5E4C4E781C}" presName="linear" presStyleCnt="0">
        <dgm:presLayoutVars>
          <dgm:animLvl val="lvl"/>
          <dgm:resizeHandles val="exact"/>
        </dgm:presLayoutVars>
      </dgm:prSet>
      <dgm:spPr/>
    </dgm:pt>
    <dgm:pt modelId="{886FE912-070B-7C43-97E9-3A669A3419E0}" type="pres">
      <dgm:prSet presAssocID="{8EE6CF41-BEFD-4131-ABEE-D20749A16DA2}" presName="parentText" presStyleLbl="node1" presStyleIdx="0" presStyleCnt="4">
        <dgm:presLayoutVars>
          <dgm:chMax val="0"/>
          <dgm:bulletEnabled val="1"/>
        </dgm:presLayoutVars>
      </dgm:prSet>
      <dgm:spPr/>
    </dgm:pt>
    <dgm:pt modelId="{E46057FA-A069-A442-A755-6360F03C30B4}" type="pres">
      <dgm:prSet presAssocID="{B7F420FA-FBFD-490E-8396-ABA133B9F3EB}" presName="spacer" presStyleCnt="0"/>
      <dgm:spPr/>
    </dgm:pt>
    <dgm:pt modelId="{FA89F223-A12D-D449-963E-41BBED3F8F94}" type="pres">
      <dgm:prSet presAssocID="{01B269C8-2FB8-4757-B193-16912C862D2C}" presName="parentText" presStyleLbl="node1" presStyleIdx="1" presStyleCnt="4">
        <dgm:presLayoutVars>
          <dgm:chMax val="0"/>
          <dgm:bulletEnabled val="1"/>
        </dgm:presLayoutVars>
      </dgm:prSet>
      <dgm:spPr/>
    </dgm:pt>
    <dgm:pt modelId="{355742BA-6299-4E4D-8003-EB7CC459F7FF}" type="pres">
      <dgm:prSet presAssocID="{8B7C312D-80CF-49F9-9AF1-5D3858DE5A27}" presName="spacer" presStyleCnt="0"/>
      <dgm:spPr/>
    </dgm:pt>
    <dgm:pt modelId="{39C3C7AF-91AF-E840-9924-0092551091D5}" type="pres">
      <dgm:prSet presAssocID="{D63E60A2-3C9E-4F77-8B34-9D2B6E1A72EF}" presName="parentText" presStyleLbl="node1" presStyleIdx="2" presStyleCnt="4">
        <dgm:presLayoutVars>
          <dgm:chMax val="0"/>
          <dgm:bulletEnabled val="1"/>
        </dgm:presLayoutVars>
      </dgm:prSet>
      <dgm:spPr/>
    </dgm:pt>
    <dgm:pt modelId="{D5646C90-72AE-5743-BCAC-05DD80EB7F21}" type="pres">
      <dgm:prSet presAssocID="{AEB9DAAA-86A5-48EB-8752-73B61EC46169}" presName="spacer" presStyleCnt="0"/>
      <dgm:spPr/>
    </dgm:pt>
    <dgm:pt modelId="{1B6D70F5-663C-0A49-9588-36559166555C}" type="pres">
      <dgm:prSet presAssocID="{CE588901-7B75-4E7F-8E69-819267BCE0AA}" presName="parentText" presStyleLbl="node1" presStyleIdx="3" presStyleCnt="4">
        <dgm:presLayoutVars>
          <dgm:chMax val="0"/>
          <dgm:bulletEnabled val="1"/>
        </dgm:presLayoutVars>
      </dgm:prSet>
      <dgm:spPr/>
    </dgm:pt>
  </dgm:ptLst>
  <dgm:cxnLst>
    <dgm:cxn modelId="{29963707-A6AD-4801-957A-42175D6E98D6}" srcId="{5E908840-3CEA-4DE8-AA10-CF5E4C4E781C}" destId="{01B269C8-2FB8-4757-B193-16912C862D2C}" srcOrd="1" destOrd="0" parTransId="{3F7478F3-6A7B-4E10-B8AD-4BE30B93D12E}" sibTransId="{8B7C312D-80CF-49F9-9AF1-5D3858DE5A27}"/>
    <dgm:cxn modelId="{0FF4ED14-5D86-4B2D-8E5C-11EB6CDCC188}" srcId="{5E908840-3CEA-4DE8-AA10-CF5E4C4E781C}" destId="{D63E60A2-3C9E-4F77-8B34-9D2B6E1A72EF}" srcOrd="2" destOrd="0" parTransId="{E5FB4302-E4F3-4B50-8455-49969E815730}" sibTransId="{AEB9DAAA-86A5-48EB-8752-73B61EC46169}"/>
    <dgm:cxn modelId="{80DDE735-9F82-42CF-8DCB-C77627299445}" srcId="{5E908840-3CEA-4DE8-AA10-CF5E4C4E781C}" destId="{8EE6CF41-BEFD-4131-ABEE-D20749A16DA2}" srcOrd="0" destOrd="0" parTransId="{F1E9541C-C4CC-4482-AD0E-2821D720B47C}" sibTransId="{B7F420FA-FBFD-490E-8396-ABA133B9F3EB}"/>
    <dgm:cxn modelId="{485B0D5C-FF87-A249-A29E-4A651229AAEA}" type="presOf" srcId="{5E908840-3CEA-4DE8-AA10-CF5E4C4E781C}" destId="{BA9C5653-A7D3-244B-A2D4-D6B053F8E5FE}" srcOrd="0" destOrd="0" presId="urn:microsoft.com/office/officeart/2005/8/layout/vList2"/>
    <dgm:cxn modelId="{E0D4FE64-BA08-4A40-A72B-DCF62B2F2918}" type="presOf" srcId="{CE588901-7B75-4E7F-8E69-819267BCE0AA}" destId="{1B6D70F5-663C-0A49-9588-36559166555C}" srcOrd="0" destOrd="0" presId="urn:microsoft.com/office/officeart/2005/8/layout/vList2"/>
    <dgm:cxn modelId="{D90B798B-E4C6-BE47-892C-1F21E141AAA3}" type="presOf" srcId="{8EE6CF41-BEFD-4131-ABEE-D20749A16DA2}" destId="{886FE912-070B-7C43-97E9-3A669A3419E0}" srcOrd="0" destOrd="0" presId="urn:microsoft.com/office/officeart/2005/8/layout/vList2"/>
    <dgm:cxn modelId="{F84F0E9F-E638-3943-812C-B556C5D1DCEC}" type="presOf" srcId="{01B269C8-2FB8-4757-B193-16912C862D2C}" destId="{FA89F223-A12D-D449-963E-41BBED3F8F94}" srcOrd="0" destOrd="0" presId="urn:microsoft.com/office/officeart/2005/8/layout/vList2"/>
    <dgm:cxn modelId="{6ABD17D7-9BBD-2B49-81F0-ECF3A1B8FAF2}" type="presOf" srcId="{D63E60A2-3C9E-4F77-8B34-9D2B6E1A72EF}" destId="{39C3C7AF-91AF-E840-9924-0092551091D5}" srcOrd="0" destOrd="0" presId="urn:microsoft.com/office/officeart/2005/8/layout/vList2"/>
    <dgm:cxn modelId="{9F9398DE-65FC-4309-8A1B-3C0266148090}" srcId="{5E908840-3CEA-4DE8-AA10-CF5E4C4E781C}" destId="{CE588901-7B75-4E7F-8E69-819267BCE0AA}" srcOrd="3" destOrd="0" parTransId="{6942E70B-CBED-416D-A8CA-8F5D828350B1}" sibTransId="{735FC3D6-08A9-4214-AA93-8EAF2DF06952}"/>
    <dgm:cxn modelId="{B0D4F1AA-3103-8349-B810-55E1968756C7}" type="presParOf" srcId="{BA9C5653-A7D3-244B-A2D4-D6B053F8E5FE}" destId="{886FE912-070B-7C43-97E9-3A669A3419E0}" srcOrd="0" destOrd="0" presId="urn:microsoft.com/office/officeart/2005/8/layout/vList2"/>
    <dgm:cxn modelId="{199E16D8-330F-BD4E-BA22-7B2A8273C2D1}" type="presParOf" srcId="{BA9C5653-A7D3-244B-A2D4-D6B053F8E5FE}" destId="{E46057FA-A069-A442-A755-6360F03C30B4}" srcOrd="1" destOrd="0" presId="urn:microsoft.com/office/officeart/2005/8/layout/vList2"/>
    <dgm:cxn modelId="{11C9E39E-D0EE-794C-B90C-0606F0DD2649}" type="presParOf" srcId="{BA9C5653-A7D3-244B-A2D4-D6B053F8E5FE}" destId="{FA89F223-A12D-D449-963E-41BBED3F8F94}" srcOrd="2" destOrd="0" presId="urn:microsoft.com/office/officeart/2005/8/layout/vList2"/>
    <dgm:cxn modelId="{186F699C-63F3-E548-910E-2A65D6B1DCA7}" type="presParOf" srcId="{BA9C5653-A7D3-244B-A2D4-D6B053F8E5FE}" destId="{355742BA-6299-4E4D-8003-EB7CC459F7FF}" srcOrd="3" destOrd="0" presId="urn:microsoft.com/office/officeart/2005/8/layout/vList2"/>
    <dgm:cxn modelId="{4F456CFF-08AF-F94C-95D1-45EB22E6EC09}" type="presParOf" srcId="{BA9C5653-A7D3-244B-A2D4-D6B053F8E5FE}" destId="{39C3C7AF-91AF-E840-9924-0092551091D5}" srcOrd="4" destOrd="0" presId="urn:microsoft.com/office/officeart/2005/8/layout/vList2"/>
    <dgm:cxn modelId="{46B53924-AFBA-684A-ADE0-3DF55B3DAF7C}" type="presParOf" srcId="{BA9C5653-A7D3-244B-A2D4-D6B053F8E5FE}" destId="{D5646C90-72AE-5743-BCAC-05DD80EB7F21}" srcOrd="5" destOrd="0" presId="urn:microsoft.com/office/officeart/2005/8/layout/vList2"/>
    <dgm:cxn modelId="{9F1406C1-26D9-B643-8250-EC20B89126FD}" type="presParOf" srcId="{BA9C5653-A7D3-244B-A2D4-D6B053F8E5FE}" destId="{1B6D70F5-663C-0A49-9588-36559166555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E1B7FB-D990-4212-BF0D-5D76564A1648}">
      <dsp:nvSpPr>
        <dsp:cNvPr id="0" name=""/>
        <dsp:cNvSpPr/>
      </dsp:nvSpPr>
      <dsp:spPr>
        <a:xfrm>
          <a:off x="0" y="2284"/>
          <a:ext cx="469773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CFF09E-A533-4006-B9CA-C1F767FC88AD}">
      <dsp:nvSpPr>
        <dsp:cNvPr id="0" name=""/>
        <dsp:cNvSpPr/>
      </dsp:nvSpPr>
      <dsp:spPr>
        <a:xfrm>
          <a:off x="350270" y="262816"/>
          <a:ext cx="636855" cy="6368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A3F393-5B95-4C28-807E-BD690AD251F9}">
      <dsp:nvSpPr>
        <dsp:cNvPr id="0" name=""/>
        <dsp:cNvSpPr/>
      </dsp:nvSpPr>
      <dsp:spPr>
        <a:xfrm>
          <a:off x="1337397" y="2284"/>
          <a:ext cx="336033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711200">
            <a:lnSpc>
              <a:spcPct val="90000"/>
            </a:lnSpc>
            <a:spcBef>
              <a:spcPct val="0"/>
            </a:spcBef>
            <a:spcAft>
              <a:spcPct val="35000"/>
            </a:spcAft>
            <a:buNone/>
          </a:pPr>
          <a:r>
            <a:rPr lang="nb-NO" sz="1600" kern="1200"/>
            <a:t>Is secondary education in Norway organized in a way that ensures that every student has a chance to succeed?</a:t>
          </a:r>
          <a:endParaRPr lang="en-US" sz="1600" kern="1200"/>
        </a:p>
      </dsp:txBody>
      <dsp:txXfrm>
        <a:off x="1337397" y="2284"/>
        <a:ext cx="3360332" cy="1157919"/>
      </dsp:txXfrm>
    </dsp:sp>
    <dsp:sp modelId="{34CE2A8A-C989-4EAE-85C9-334EFAD2F140}">
      <dsp:nvSpPr>
        <dsp:cNvPr id="0" name=""/>
        <dsp:cNvSpPr/>
      </dsp:nvSpPr>
      <dsp:spPr>
        <a:xfrm>
          <a:off x="0" y="1449684"/>
          <a:ext cx="469773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B104E5-747D-4E0B-AC19-0AD96B89701D}">
      <dsp:nvSpPr>
        <dsp:cNvPr id="0" name=""/>
        <dsp:cNvSpPr/>
      </dsp:nvSpPr>
      <dsp:spPr>
        <a:xfrm>
          <a:off x="350270" y="1710216"/>
          <a:ext cx="636855" cy="6368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7EA9E2-533A-4889-8CA9-7AAFB1627242}">
      <dsp:nvSpPr>
        <dsp:cNvPr id="0" name=""/>
        <dsp:cNvSpPr/>
      </dsp:nvSpPr>
      <dsp:spPr>
        <a:xfrm>
          <a:off x="1337397" y="1449684"/>
          <a:ext cx="336033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711200">
            <a:lnSpc>
              <a:spcPct val="90000"/>
            </a:lnSpc>
            <a:spcBef>
              <a:spcPct val="0"/>
            </a:spcBef>
            <a:spcAft>
              <a:spcPct val="35000"/>
            </a:spcAft>
            <a:buNone/>
          </a:pPr>
          <a:r>
            <a:rPr lang="nb-NO" sz="1600" kern="1200"/>
            <a:t>Is today’s model satisfactory in meeting the requirements of tomorrow's job market and providing the new skills that are required? </a:t>
          </a:r>
          <a:endParaRPr lang="en-US" sz="1600" kern="1200"/>
        </a:p>
      </dsp:txBody>
      <dsp:txXfrm>
        <a:off x="1337397" y="1449684"/>
        <a:ext cx="3360332" cy="1157919"/>
      </dsp:txXfrm>
    </dsp:sp>
    <dsp:sp modelId="{DC6E01E3-032A-4239-A0E5-831D85259BBC}">
      <dsp:nvSpPr>
        <dsp:cNvPr id="0" name=""/>
        <dsp:cNvSpPr/>
      </dsp:nvSpPr>
      <dsp:spPr>
        <a:xfrm>
          <a:off x="0" y="2897083"/>
          <a:ext cx="469773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293446-F9DF-4339-8E1F-46F470D382E0}">
      <dsp:nvSpPr>
        <dsp:cNvPr id="0" name=""/>
        <dsp:cNvSpPr/>
      </dsp:nvSpPr>
      <dsp:spPr>
        <a:xfrm>
          <a:off x="350270" y="3157615"/>
          <a:ext cx="636855" cy="6368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3EA25C-2DD8-4721-A406-631FEF0455EA}">
      <dsp:nvSpPr>
        <dsp:cNvPr id="0" name=""/>
        <dsp:cNvSpPr/>
      </dsp:nvSpPr>
      <dsp:spPr>
        <a:xfrm>
          <a:off x="1337397" y="2897083"/>
          <a:ext cx="336033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711200">
            <a:lnSpc>
              <a:spcPct val="90000"/>
            </a:lnSpc>
            <a:spcBef>
              <a:spcPct val="0"/>
            </a:spcBef>
            <a:spcAft>
              <a:spcPct val="35000"/>
            </a:spcAft>
            <a:buNone/>
          </a:pPr>
          <a:r>
            <a:rPr lang="nb-NO" sz="1600" kern="1200"/>
            <a:t>Does the current model promote a desire to learn and make it motivating to learn for all our students?</a:t>
          </a:r>
          <a:endParaRPr lang="en-US" sz="1600" kern="1200"/>
        </a:p>
      </dsp:txBody>
      <dsp:txXfrm>
        <a:off x="1337397" y="2897083"/>
        <a:ext cx="3360332" cy="1157919"/>
      </dsp:txXfrm>
    </dsp:sp>
    <dsp:sp modelId="{408ABC14-C794-41F1-B606-7FC5F49A2FB4}">
      <dsp:nvSpPr>
        <dsp:cNvPr id="0" name=""/>
        <dsp:cNvSpPr/>
      </dsp:nvSpPr>
      <dsp:spPr>
        <a:xfrm>
          <a:off x="0" y="4344483"/>
          <a:ext cx="469773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2DE40E-B544-45B8-A6D5-996BC96748F4}">
      <dsp:nvSpPr>
        <dsp:cNvPr id="0" name=""/>
        <dsp:cNvSpPr/>
      </dsp:nvSpPr>
      <dsp:spPr>
        <a:xfrm>
          <a:off x="350270" y="4605015"/>
          <a:ext cx="636855" cy="6368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808958-A85D-42E2-92E3-B1459153D678}">
      <dsp:nvSpPr>
        <dsp:cNvPr id="0" name=""/>
        <dsp:cNvSpPr/>
      </dsp:nvSpPr>
      <dsp:spPr>
        <a:xfrm>
          <a:off x="1337397" y="4344483"/>
          <a:ext cx="336033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711200">
            <a:lnSpc>
              <a:spcPct val="90000"/>
            </a:lnSpc>
            <a:spcBef>
              <a:spcPct val="0"/>
            </a:spcBef>
            <a:spcAft>
              <a:spcPct val="35000"/>
            </a:spcAft>
            <a:buNone/>
          </a:pPr>
          <a:r>
            <a:rPr lang="nb-NO" sz="1600" kern="1200"/>
            <a:t>Are we meeting every student at their current level and helping them achieve their goals? </a:t>
          </a:r>
          <a:endParaRPr lang="en-US" sz="1600" kern="1200"/>
        </a:p>
      </dsp:txBody>
      <dsp:txXfrm>
        <a:off x="1337397" y="4344483"/>
        <a:ext cx="3360332" cy="11579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6FE912-070B-7C43-97E9-3A669A3419E0}">
      <dsp:nvSpPr>
        <dsp:cNvPr id="0" name=""/>
        <dsp:cNvSpPr/>
      </dsp:nvSpPr>
      <dsp:spPr>
        <a:xfrm>
          <a:off x="0" y="462037"/>
          <a:ext cx="4701779" cy="111881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kern="1200"/>
            <a:t>We make sure every student can advance when they are ready</a:t>
          </a:r>
          <a:endParaRPr lang="en-US" sz="2000" kern="1200"/>
        </a:p>
      </dsp:txBody>
      <dsp:txXfrm>
        <a:off x="54616" y="516653"/>
        <a:ext cx="4592547" cy="1009580"/>
      </dsp:txXfrm>
    </dsp:sp>
    <dsp:sp modelId="{FA89F223-A12D-D449-963E-41BBED3F8F94}">
      <dsp:nvSpPr>
        <dsp:cNvPr id="0" name=""/>
        <dsp:cNvSpPr/>
      </dsp:nvSpPr>
      <dsp:spPr>
        <a:xfrm>
          <a:off x="0" y="1638450"/>
          <a:ext cx="4701779" cy="1118812"/>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kern="1200"/>
            <a:t>We allow students to advance in the program when they can, and spend more time when they need to.</a:t>
          </a:r>
          <a:endParaRPr lang="en-US" sz="2000" kern="1200"/>
        </a:p>
      </dsp:txBody>
      <dsp:txXfrm>
        <a:off x="54616" y="1693066"/>
        <a:ext cx="4592547" cy="1009580"/>
      </dsp:txXfrm>
    </dsp:sp>
    <dsp:sp modelId="{39C3C7AF-91AF-E840-9924-0092551091D5}">
      <dsp:nvSpPr>
        <dsp:cNvPr id="0" name=""/>
        <dsp:cNvSpPr/>
      </dsp:nvSpPr>
      <dsp:spPr>
        <a:xfrm>
          <a:off x="0" y="2814862"/>
          <a:ext cx="4701779" cy="1118812"/>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kern="1200"/>
            <a:t>That they will be able to choose the topics that interest them without having to choose from a set structure</a:t>
          </a:r>
          <a:endParaRPr lang="en-US" sz="2000" kern="1200"/>
        </a:p>
      </dsp:txBody>
      <dsp:txXfrm>
        <a:off x="54616" y="2869478"/>
        <a:ext cx="4592547" cy="1009580"/>
      </dsp:txXfrm>
    </dsp:sp>
    <dsp:sp modelId="{1B6D70F5-663C-0A49-9588-36559166555C}">
      <dsp:nvSpPr>
        <dsp:cNvPr id="0" name=""/>
        <dsp:cNvSpPr/>
      </dsp:nvSpPr>
      <dsp:spPr>
        <a:xfrm>
          <a:off x="0" y="3991275"/>
          <a:ext cx="4701779" cy="111881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kern="1200"/>
            <a:t>That the way students in Norway do exam will change so that the goals listed above are possible, as is the situation today</a:t>
          </a:r>
          <a:r>
            <a:rPr lang="en-US" sz="2000" kern="1200"/>
            <a:t>. </a:t>
          </a:r>
        </a:p>
      </dsp:txBody>
      <dsp:txXfrm>
        <a:off x="54616" y="4045891"/>
        <a:ext cx="4592547" cy="10095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A76905CE-C2FD-5E43-A9AE-4A939F2C3AA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defRPr>
            </a:lvl1pPr>
          </a:lstStyle>
          <a:p>
            <a:pPr>
              <a:defRPr/>
            </a:pPr>
            <a:endParaRPr lang="en-US"/>
          </a:p>
        </p:txBody>
      </p:sp>
      <p:sp>
        <p:nvSpPr>
          <p:cNvPr id="83971" name="Rectangle 3">
            <a:extLst>
              <a:ext uri="{FF2B5EF4-FFF2-40B4-BE49-F238E27FC236}">
                <a16:creationId xmlns:a16="http://schemas.microsoft.com/office/drawing/2014/main" id="{BE9FE8BC-486C-C14F-811B-81CB90B947F1}"/>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defRPr>
            </a:lvl1pPr>
          </a:lstStyle>
          <a:p>
            <a:pPr>
              <a:defRPr/>
            </a:pPr>
            <a:endParaRPr lang="en-US"/>
          </a:p>
        </p:txBody>
      </p:sp>
      <p:sp>
        <p:nvSpPr>
          <p:cNvPr id="83972" name="Rectangle 4">
            <a:extLst>
              <a:ext uri="{FF2B5EF4-FFF2-40B4-BE49-F238E27FC236}">
                <a16:creationId xmlns:a16="http://schemas.microsoft.com/office/drawing/2014/main" id="{59883F97-4B68-DB4E-8091-E37713275BE8}"/>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defRPr>
            </a:lvl1pPr>
          </a:lstStyle>
          <a:p>
            <a:pPr>
              <a:defRPr/>
            </a:pPr>
            <a:endParaRPr lang="en-US"/>
          </a:p>
        </p:txBody>
      </p:sp>
      <p:sp>
        <p:nvSpPr>
          <p:cNvPr id="83973" name="Rectangle 5">
            <a:extLst>
              <a:ext uri="{FF2B5EF4-FFF2-40B4-BE49-F238E27FC236}">
                <a16:creationId xmlns:a16="http://schemas.microsoft.com/office/drawing/2014/main" id="{845BFA40-0314-E047-B636-779F87233C42}"/>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6052976-29C0-9D42-A861-F03F7534F1A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38D85C5-93E4-454E-BD92-E40CAF85171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defRPr>
            </a:lvl1pPr>
          </a:lstStyle>
          <a:p>
            <a:pPr>
              <a:defRPr/>
            </a:pPr>
            <a:endParaRPr lang="en-US"/>
          </a:p>
        </p:txBody>
      </p:sp>
      <p:sp>
        <p:nvSpPr>
          <p:cNvPr id="17411" name="Rectangle 3">
            <a:extLst>
              <a:ext uri="{FF2B5EF4-FFF2-40B4-BE49-F238E27FC236}">
                <a16:creationId xmlns:a16="http://schemas.microsoft.com/office/drawing/2014/main" id="{F25A5EA0-DDE5-0A4F-94E6-8FD0A071C9AF}"/>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defRPr>
            </a:lvl1pPr>
          </a:lstStyle>
          <a:p>
            <a:pPr>
              <a:defRPr/>
            </a:pPr>
            <a:endParaRPr lang="en-US"/>
          </a:p>
        </p:txBody>
      </p:sp>
      <p:sp>
        <p:nvSpPr>
          <p:cNvPr id="13316" name="Rectangle 4">
            <a:extLst>
              <a:ext uri="{FF2B5EF4-FFF2-40B4-BE49-F238E27FC236}">
                <a16:creationId xmlns:a16="http://schemas.microsoft.com/office/drawing/2014/main" id="{2D89EE1E-B067-E74F-B291-D960456B77A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a:extLst>
              <a:ext uri="{FF2B5EF4-FFF2-40B4-BE49-F238E27FC236}">
                <a16:creationId xmlns:a16="http://schemas.microsoft.com/office/drawing/2014/main" id="{F3856AC1-CD29-CB42-ABC0-6B74125404C0}"/>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a:extLst>
              <a:ext uri="{FF2B5EF4-FFF2-40B4-BE49-F238E27FC236}">
                <a16:creationId xmlns:a16="http://schemas.microsoft.com/office/drawing/2014/main" id="{643C945C-CE84-EE45-B142-FA5916EB4986}"/>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defRPr>
            </a:lvl1pPr>
          </a:lstStyle>
          <a:p>
            <a:pPr>
              <a:defRPr/>
            </a:pPr>
            <a:endParaRPr lang="en-US"/>
          </a:p>
        </p:txBody>
      </p:sp>
      <p:sp>
        <p:nvSpPr>
          <p:cNvPr id="17415" name="Rectangle 7">
            <a:extLst>
              <a:ext uri="{FF2B5EF4-FFF2-40B4-BE49-F238E27FC236}">
                <a16:creationId xmlns:a16="http://schemas.microsoft.com/office/drawing/2014/main" id="{2F13366D-E4A1-FF44-A6F2-991C9DCA48A1}"/>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F4F102A-E6F9-2D48-91F1-7D8F37D0AC1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F004B571-1D16-E840-874D-28958D1874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EFBC54C0-22E4-6F4E-9056-DCA2E6084F7F}" type="slidenum">
              <a:rPr lang="en-US" altLang="en-US" sz="1200" smtClean="0"/>
              <a:pPr/>
              <a:t>1</a:t>
            </a:fld>
            <a:endParaRPr lang="en-US" altLang="en-US" sz="1200"/>
          </a:p>
        </p:txBody>
      </p:sp>
      <p:sp>
        <p:nvSpPr>
          <p:cNvPr id="16386" name="Rectangle 1026">
            <a:extLst>
              <a:ext uri="{FF2B5EF4-FFF2-40B4-BE49-F238E27FC236}">
                <a16:creationId xmlns:a16="http://schemas.microsoft.com/office/drawing/2014/main" id="{28283891-644E-6346-A8F9-EBECCD983156}"/>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6387" name="Rectangle 1027">
            <a:extLst>
              <a:ext uri="{FF2B5EF4-FFF2-40B4-BE49-F238E27FC236}">
                <a16:creationId xmlns:a16="http://schemas.microsoft.com/office/drawing/2014/main" id="{10716F6F-9C43-AC4C-8D90-73EFB3619C0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79% will have a deeper discussion about what this means to you</a:t>
            </a:r>
          </a:p>
          <a:p>
            <a:pPr eaLnBrk="1" hangingPunct="1"/>
            <a:r>
              <a:rPr lang="en-US" altLang="en-US">
                <a:latin typeface="Arial" panose="020B0604020202020204" pitchFamily="34" charset="0"/>
                <a:ea typeface="ＭＳ Ｐゴシック" panose="020B0600070205080204" pitchFamily="34" charset="-128"/>
              </a:rPr>
              <a:t>10% will be excited and actually spend time investigating the promise for your system</a:t>
            </a:r>
          </a:p>
          <a:p>
            <a:pPr eaLnBrk="1" hangingPunct="1"/>
            <a:r>
              <a:rPr lang="en-US" altLang="en-US">
                <a:latin typeface="Arial" panose="020B0604020202020204" pitchFamily="34" charset="0"/>
                <a:ea typeface="ＭＳ Ｐゴシック" panose="020B0600070205080204" pitchFamily="34" charset="-128"/>
              </a:rPr>
              <a:t>1% will be doing the heavy work 1 year from now to really change your system class, school or district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A79C27C9-48C9-A944-9161-548BF91C5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3F1EF9F6-C66B-FF40-BB6D-4D4474F77555}" type="slidenum">
              <a:rPr lang="en-US" altLang="en-US" sz="1200" smtClean="0"/>
              <a:pPr/>
              <a:t>20</a:t>
            </a:fld>
            <a:endParaRPr lang="en-US" altLang="en-US" sz="1200"/>
          </a:p>
        </p:txBody>
      </p:sp>
      <p:sp>
        <p:nvSpPr>
          <p:cNvPr id="45058" name="Rectangle 2">
            <a:extLst>
              <a:ext uri="{FF2B5EF4-FFF2-40B4-BE49-F238E27FC236}">
                <a16:creationId xmlns:a16="http://schemas.microsoft.com/office/drawing/2014/main" id="{649D4793-8D1F-1846-8FED-63BADE32A616}"/>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45059" name="Rectangle 3">
            <a:extLst>
              <a:ext uri="{FF2B5EF4-FFF2-40B4-BE49-F238E27FC236}">
                <a16:creationId xmlns:a16="http://schemas.microsoft.com/office/drawing/2014/main" id="{53F15905-61E4-3A48-A035-D8B3F4CE511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46B7DE95-3250-374F-B422-C234C2046E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BF726CE6-D5CE-2845-9924-97F973A8E560}" type="slidenum">
              <a:rPr lang="en-US" altLang="en-US" sz="1200" smtClean="0"/>
              <a:pPr/>
              <a:t>21</a:t>
            </a:fld>
            <a:endParaRPr lang="en-US" altLang="en-US" sz="1200"/>
          </a:p>
        </p:txBody>
      </p:sp>
      <p:sp>
        <p:nvSpPr>
          <p:cNvPr id="47106" name="Rectangle 2">
            <a:extLst>
              <a:ext uri="{FF2B5EF4-FFF2-40B4-BE49-F238E27FC236}">
                <a16:creationId xmlns:a16="http://schemas.microsoft.com/office/drawing/2014/main" id="{5D56FF41-A156-B846-BE55-05D8584FFFD8}"/>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47107" name="Rectangle 3">
            <a:extLst>
              <a:ext uri="{FF2B5EF4-FFF2-40B4-BE49-F238E27FC236}">
                <a16:creationId xmlns:a16="http://schemas.microsoft.com/office/drawing/2014/main" id="{A410E56F-35A2-914F-A461-68F271AAED25}"/>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lIns="89730" tIns="44865" rIns="89730" bIns="44865"/>
          <a:lstStyle/>
          <a:p>
            <a:pPr eaLnBrk="1" hangingPunct="1"/>
            <a:r>
              <a:rPr lang="en-US" altLang="en-US">
                <a:latin typeface="Arial" panose="020B0604020202020204" pitchFamily="34" charset="0"/>
                <a:ea typeface="ＭＳ Ｐゴシック" panose="020B0600070205080204" pitchFamily="34" charset="-128"/>
              </a:rPr>
              <a:t>Copper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1" name="Google Shape;59;g5579a96f16_0_284:notes">
            <a:extLst>
              <a:ext uri="{FF2B5EF4-FFF2-40B4-BE49-F238E27FC236}">
                <a16:creationId xmlns:a16="http://schemas.microsoft.com/office/drawing/2014/main" id="{E2803FAA-BBB4-0A44-9739-72995DE4A2BF}"/>
              </a:ext>
            </a:extLst>
          </p:cNvPr>
          <p:cNvSpPr>
            <a:spLocks noGrp="1" noRot="1" noChangeAspect="1" noTextEdit="1"/>
          </p:cNvSpPr>
          <p:nvPr>
            <p:ph type="sldImg" idx="2"/>
          </p:nvPr>
        </p:nvSpPr>
        <p:spPr>
          <a:xfrm>
            <a:off x="1371600" y="1143000"/>
            <a:ext cx="41148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51202" name="Google Shape;60;g5579a96f16_0_284:notes">
            <a:extLst>
              <a:ext uri="{FF2B5EF4-FFF2-40B4-BE49-F238E27FC236}">
                <a16:creationId xmlns:a16="http://schemas.microsoft.com/office/drawing/2014/main" id="{9B858955-9A88-CE4D-AA5B-C037695522C3}"/>
              </a:ext>
            </a:extLst>
          </p:cNvPr>
          <p:cNvSpPr>
            <a:spLocks noGrp="1" noChangeArrowheads="1"/>
          </p:cNvSpPr>
          <p:nvPr>
            <p:ph type="body" idx="1"/>
          </p:nvPr>
        </p:nvSpPr>
        <p:spPr>
          <a:xfrm>
            <a:off x="685800" y="440055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ru-RU" altLang="en-US">
                <a:latin typeface="Arial" panose="020B0604020202020204" pitchFamily="34" charset="0"/>
                <a:ea typeface="ＭＳ Ｐゴシック" panose="020B0600070205080204" pitchFamily="34" charset="-128"/>
              </a:rPr>
              <a:t>Needs to be translated</a:t>
            </a:r>
            <a:endParaRPr lang="en-US" altLang="en-US">
              <a:latin typeface="Arial" panose="020B0604020202020204" pitchFamily="34" charset="0"/>
              <a:ea typeface="ＭＳ Ｐゴシック" panose="020B0600070205080204" pitchFamily="34" charset="-128"/>
            </a:endParaRPr>
          </a:p>
          <a:p>
            <a:pPr>
              <a:spcBef>
                <a:spcPct val="0"/>
              </a:spcBef>
            </a:pPr>
            <a:endParaRPr lang="en-US" altLang="en-US">
              <a:latin typeface="Arial" panose="020B0604020202020204" pitchFamily="34" charset="0"/>
              <a:ea typeface="ＭＳ Ｐゴシック" panose="020B0600070205080204" pitchFamily="34" charset="-128"/>
            </a:endParaRPr>
          </a:p>
        </p:txBody>
      </p:sp>
      <p:sp>
        <p:nvSpPr>
          <p:cNvPr id="51203" name="Google Shape;61;g5579a96f16_0_284:notes">
            <a:extLst>
              <a:ext uri="{FF2B5EF4-FFF2-40B4-BE49-F238E27FC236}">
                <a16:creationId xmlns:a16="http://schemas.microsoft.com/office/drawing/2014/main" id="{E9554892-1545-544F-BD89-91A979C9C56D}"/>
              </a:ext>
            </a:extLst>
          </p:cNvPr>
          <p:cNvSpPr>
            <a:spLocks noGrp="1" noChangeArrowheads="1"/>
          </p:cNvSpPr>
          <p:nvPr>
            <p:ph type="sldNum" sz="quarter" idx="5"/>
          </p:nvPr>
        </p:nvSpPr>
        <p:spPr>
          <a:xfrm>
            <a:off x="3884613" y="8685213"/>
            <a:ext cx="2971800" cy="458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panose="020B0604020202020204" pitchFamily="34" charset="0"/>
                <a:ea typeface="Osaka" charset="-128"/>
              </a:defRPr>
            </a:lvl1pPr>
            <a:lvl2pPr marL="742950" indent="-285750">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4DDCEEBC-7F43-FC4E-A5B4-E927264D2701}" type="slidenum">
              <a:rPr lang="ru-RU" altLang="en-US" sz="1200" smtClean="0"/>
              <a:pPr/>
              <a:t>24</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Google Shape;66;g5579a96f16_0_290:notes">
            <a:extLst>
              <a:ext uri="{FF2B5EF4-FFF2-40B4-BE49-F238E27FC236}">
                <a16:creationId xmlns:a16="http://schemas.microsoft.com/office/drawing/2014/main" id="{6F24CAAB-128F-444C-ADEC-1629865C10A8}"/>
              </a:ext>
            </a:extLst>
          </p:cNvPr>
          <p:cNvSpPr>
            <a:spLocks noGrp="1" noRot="1" noChangeAspect="1" noTextEdit="1"/>
          </p:cNvSpPr>
          <p:nvPr>
            <p:ph type="sldImg" idx="2"/>
          </p:nvPr>
        </p:nvSpPr>
        <p:spPr>
          <a:xfrm>
            <a:off x="1371600" y="1143000"/>
            <a:ext cx="41148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53250" name="Google Shape;67;g5579a96f16_0_290:notes">
            <a:extLst>
              <a:ext uri="{FF2B5EF4-FFF2-40B4-BE49-F238E27FC236}">
                <a16:creationId xmlns:a16="http://schemas.microsoft.com/office/drawing/2014/main" id="{C591949D-AB62-2245-9510-3B4E692723A9}"/>
              </a:ext>
            </a:extLst>
          </p:cNvPr>
          <p:cNvSpPr>
            <a:spLocks noGrp="1" noChangeArrowheads="1"/>
          </p:cNvSpPr>
          <p:nvPr>
            <p:ph type="body" idx="1"/>
          </p:nvPr>
        </p:nvSpPr>
        <p:spPr>
          <a:xfrm>
            <a:off x="685800" y="440055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ru-RU" altLang="en-US">
                <a:latin typeface="Arial" panose="020B0604020202020204" pitchFamily="34" charset="0"/>
                <a:ea typeface="ＭＳ Ｐゴシック" panose="020B0600070205080204" pitchFamily="34" charset="-128"/>
              </a:rPr>
              <a:t>Needs to be translated</a:t>
            </a:r>
            <a:endParaRPr lang="en-US" altLang="en-US">
              <a:latin typeface="Arial" panose="020B0604020202020204" pitchFamily="34" charset="0"/>
              <a:ea typeface="ＭＳ Ｐゴシック" panose="020B0600070205080204" pitchFamily="34" charset="-128"/>
            </a:endParaRPr>
          </a:p>
          <a:p>
            <a:pPr>
              <a:spcBef>
                <a:spcPct val="0"/>
              </a:spcBef>
            </a:pPr>
            <a:endParaRPr lang="en-US" altLang="en-US">
              <a:latin typeface="Arial" panose="020B0604020202020204" pitchFamily="34" charset="0"/>
              <a:ea typeface="ＭＳ Ｐゴシック" panose="020B0600070205080204" pitchFamily="34" charset="-128"/>
            </a:endParaRPr>
          </a:p>
        </p:txBody>
      </p:sp>
      <p:sp>
        <p:nvSpPr>
          <p:cNvPr id="53251" name="Google Shape;68;g5579a96f16_0_290:notes">
            <a:extLst>
              <a:ext uri="{FF2B5EF4-FFF2-40B4-BE49-F238E27FC236}">
                <a16:creationId xmlns:a16="http://schemas.microsoft.com/office/drawing/2014/main" id="{1FECDA26-692A-CD44-B840-BC524D328744}"/>
              </a:ext>
            </a:extLst>
          </p:cNvPr>
          <p:cNvSpPr>
            <a:spLocks noGrp="1" noChangeArrowheads="1"/>
          </p:cNvSpPr>
          <p:nvPr>
            <p:ph type="sldNum" sz="quarter" idx="5"/>
          </p:nvPr>
        </p:nvSpPr>
        <p:spPr>
          <a:xfrm>
            <a:off x="3884613" y="8685213"/>
            <a:ext cx="2971800" cy="458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panose="020B0604020202020204" pitchFamily="34" charset="0"/>
                <a:ea typeface="Osaka" charset="-128"/>
              </a:defRPr>
            </a:lvl1pPr>
            <a:lvl2pPr marL="742950" indent="-285750">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53F4D49B-C51C-9E4E-87EA-7DA2F05E81C6}" type="slidenum">
              <a:rPr lang="ru-RU" altLang="en-US" sz="1200" smtClean="0"/>
              <a:pPr/>
              <a:t>25</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7" name="Google Shape;73;g5579a96f16_0_307:notes">
            <a:extLst>
              <a:ext uri="{FF2B5EF4-FFF2-40B4-BE49-F238E27FC236}">
                <a16:creationId xmlns:a16="http://schemas.microsoft.com/office/drawing/2014/main" id="{7D92B811-14B7-DB4B-84D9-0DE66B940329}"/>
              </a:ext>
            </a:extLst>
          </p:cNvPr>
          <p:cNvSpPr>
            <a:spLocks noGrp="1" noChangeArrowheads="1"/>
          </p:cNvSpPr>
          <p:nvPr>
            <p:ph type="body" idx="1"/>
          </p:nvPr>
        </p:nvSpPr>
        <p:spPr>
          <a:xfrm>
            <a:off x="685800" y="440055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latin typeface="Arial" panose="020B0604020202020204" pitchFamily="34" charset="0"/>
              <a:ea typeface="ＭＳ Ｐゴシック" panose="020B0600070205080204" pitchFamily="34" charset="-128"/>
            </a:endParaRPr>
          </a:p>
        </p:txBody>
      </p:sp>
      <p:sp>
        <p:nvSpPr>
          <p:cNvPr id="55298" name="Google Shape;74;g5579a96f16_0_307:notes">
            <a:extLst>
              <a:ext uri="{FF2B5EF4-FFF2-40B4-BE49-F238E27FC236}">
                <a16:creationId xmlns:a16="http://schemas.microsoft.com/office/drawing/2014/main" id="{6DC31FF2-C1F4-5841-B59A-758E60C46ED0}"/>
              </a:ext>
            </a:extLst>
          </p:cNvPr>
          <p:cNvSpPr>
            <a:spLocks noGrp="1" noRot="1" noChangeAspect="1" noTextEdit="1"/>
          </p:cNvSpPr>
          <p:nvPr>
            <p:ph type="sldImg" idx="2"/>
          </p:nvPr>
        </p:nvSpPr>
        <p:spPr>
          <a:xfrm>
            <a:off x="1371600" y="1143000"/>
            <a:ext cx="41148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5" name="Google Shape;79;g50dcc9dd70_1_5:notes">
            <a:extLst>
              <a:ext uri="{FF2B5EF4-FFF2-40B4-BE49-F238E27FC236}">
                <a16:creationId xmlns:a16="http://schemas.microsoft.com/office/drawing/2014/main" id="{F5D74DFF-337B-A442-B842-9E23300C420E}"/>
              </a:ext>
            </a:extLst>
          </p:cNvPr>
          <p:cNvSpPr>
            <a:spLocks noGrp="1" noChangeArrowheads="1"/>
          </p:cNvSpPr>
          <p:nvPr>
            <p:ph type="body" idx="1"/>
          </p:nvPr>
        </p:nvSpPr>
        <p:spPr>
          <a:xfrm>
            <a:off x="685800" y="440055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latin typeface="Arial" panose="020B0604020202020204" pitchFamily="34" charset="0"/>
              <a:ea typeface="ＭＳ Ｐゴシック" panose="020B0600070205080204" pitchFamily="34" charset="-128"/>
            </a:endParaRPr>
          </a:p>
        </p:txBody>
      </p:sp>
      <p:sp>
        <p:nvSpPr>
          <p:cNvPr id="57346" name="Google Shape;80;g50dcc9dd70_1_5:notes">
            <a:extLst>
              <a:ext uri="{FF2B5EF4-FFF2-40B4-BE49-F238E27FC236}">
                <a16:creationId xmlns:a16="http://schemas.microsoft.com/office/drawing/2014/main" id="{36ACE8D7-F969-3D42-9E0F-7EB9B077A87A}"/>
              </a:ext>
            </a:extLst>
          </p:cNvPr>
          <p:cNvSpPr>
            <a:spLocks noGrp="1" noRot="1" noChangeAspect="1" noTextEdit="1"/>
          </p:cNvSpPr>
          <p:nvPr>
            <p:ph type="sldImg" idx="2"/>
          </p:nvPr>
        </p:nvSpPr>
        <p:spPr>
          <a:xfrm>
            <a:off x="1371600" y="1143000"/>
            <a:ext cx="41148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3" name="Google Shape;85;g5579a96f16_0_302:notes">
            <a:extLst>
              <a:ext uri="{FF2B5EF4-FFF2-40B4-BE49-F238E27FC236}">
                <a16:creationId xmlns:a16="http://schemas.microsoft.com/office/drawing/2014/main" id="{C83CF1D6-B447-6C44-8D34-C7BC10A5377E}"/>
              </a:ext>
            </a:extLst>
          </p:cNvPr>
          <p:cNvSpPr>
            <a:spLocks noGrp="1" noRot="1" noChangeAspect="1" noTextEdit="1"/>
          </p:cNvSpPr>
          <p:nvPr>
            <p:ph type="sldImg" idx="2"/>
          </p:nvPr>
        </p:nvSpPr>
        <p:spPr>
          <a:xfrm>
            <a:off x="1371600" y="1143000"/>
            <a:ext cx="41148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59394" name="Google Shape;86;g5579a96f16_0_302:notes">
            <a:extLst>
              <a:ext uri="{FF2B5EF4-FFF2-40B4-BE49-F238E27FC236}">
                <a16:creationId xmlns:a16="http://schemas.microsoft.com/office/drawing/2014/main" id="{4C7FE817-AC77-4745-90D1-0EE5F3D63BBD}"/>
              </a:ext>
            </a:extLst>
          </p:cNvPr>
          <p:cNvSpPr>
            <a:spLocks noGrp="1" noChangeArrowheads="1"/>
          </p:cNvSpPr>
          <p:nvPr>
            <p:ph type="body" idx="1"/>
          </p:nvPr>
        </p:nvSpPr>
        <p:spPr>
          <a:xfrm>
            <a:off x="685800" y="440055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Arial" panose="020B0604020202020204" pitchFamily="34" charset="0"/>
              <a:ea typeface="ＭＳ Ｐゴシック" panose="020B0600070205080204" pitchFamily="34" charset="-128"/>
            </a:endParaRPr>
          </a:p>
        </p:txBody>
      </p:sp>
      <p:sp>
        <p:nvSpPr>
          <p:cNvPr id="59395" name="Google Shape;87;g5579a96f16_0_302:notes">
            <a:extLst>
              <a:ext uri="{FF2B5EF4-FFF2-40B4-BE49-F238E27FC236}">
                <a16:creationId xmlns:a16="http://schemas.microsoft.com/office/drawing/2014/main" id="{B76BACA3-113E-BC4F-93EF-E9C4F423E0B0}"/>
              </a:ext>
            </a:extLst>
          </p:cNvPr>
          <p:cNvSpPr>
            <a:spLocks noGrp="1" noChangeArrowheads="1"/>
          </p:cNvSpPr>
          <p:nvPr>
            <p:ph type="sldNum" sz="quarter" idx="5"/>
          </p:nvPr>
        </p:nvSpPr>
        <p:spPr>
          <a:xfrm>
            <a:off x="3884613" y="8685213"/>
            <a:ext cx="2971800" cy="458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panose="020B0604020202020204" pitchFamily="34" charset="0"/>
                <a:ea typeface="Osaka" charset="-128"/>
              </a:defRPr>
            </a:lvl1pPr>
            <a:lvl2pPr marL="742950" indent="-285750">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3ACCEEE8-86E6-2045-A5E7-1FFA53D8E488}" type="slidenum">
              <a:rPr lang="ru-RU" altLang="en-US" sz="1200" smtClean="0"/>
              <a:pPr/>
              <a:t>28</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91;g50dcc9dd70_1_255:notes">
            <a:extLst>
              <a:ext uri="{FF2B5EF4-FFF2-40B4-BE49-F238E27FC236}">
                <a16:creationId xmlns:a16="http://schemas.microsoft.com/office/drawing/2014/main" id="{6578D16D-40D8-CF48-8D1F-B4323C6B55BF}"/>
              </a:ext>
            </a:extLst>
          </p:cNvPr>
          <p:cNvSpPr>
            <a:spLocks noGrp="1" noRot="1" noChangeAspect="1" noTextEdit="1"/>
          </p:cNvSpPr>
          <p:nvPr>
            <p:ph type="sldImg" idx="2"/>
          </p:nvPr>
        </p:nvSpPr>
        <p:spPr>
          <a:xfrm>
            <a:off x="1371600" y="1143000"/>
            <a:ext cx="41148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61442" name="Google Shape;92;g50dcc9dd70_1_255:notes">
            <a:extLst>
              <a:ext uri="{FF2B5EF4-FFF2-40B4-BE49-F238E27FC236}">
                <a16:creationId xmlns:a16="http://schemas.microsoft.com/office/drawing/2014/main" id="{7289E000-DF5B-3645-9B91-CFDD0BEA1793}"/>
              </a:ext>
            </a:extLst>
          </p:cNvPr>
          <p:cNvSpPr>
            <a:spLocks noGrp="1" noChangeArrowheads="1"/>
          </p:cNvSpPr>
          <p:nvPr>
            <p:ph type="body" idx="1"/>
          </p:nvPr>
        </p:nvSpPr>
        <p:spPr>
          <a:xfrm>
            <a:off x="685800" y="440055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Arial" panose="020B0604020202020204" pitchFamily="34" charset="0"/>
              <a:ea typeface="ＭＳ Ｐゴシック" panose="020B0600070205080204" pitchFamily="34" charset="-128"/>
            </a:endParaRPr>
          </a:p>
        </p:txBody>
      </p:sp>
      <p:sp>
        <p:nvSpPr>
          <p:cNvPr id="61443" name="Google Shape;93;g50dcc9dd70_1_255:notes">
            <a:extLst>
              <a:ext uri="{FF2B5EF4-FFF2-40B4-BE49-F238E27FC236}">
                <a16:creationId xmlns:a16="http://schemas.microsoft.com/office/drawing/2014/main" id="{DD21078F-7EDA-AC43-A300-F4FC176DB5BF}"/>
              </a:ext>
            </a:extLst>
          </p:cNvPr>
          <p:cNvSpPr>
            <a:spLocks noGrp="1" noChangeArrowheads="1"/>
          </p:cNvSpPr>
          <p:nvPr>
            <p:ph type="sldNum" sz="quarter" idx="5"/>
          </p:nvPr>
        </p:nvSpPr>
        <p:spPr>
          <a:xfrm>
            <a:off x="3884613" y="8685213"/>
            <a:ext cx="2971800" cy="458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panose="020B0604020202020204" pitchFamily="34" charset="0"/>
                <a:ea typeface="Osaka" charset="-128"/>
              </a:defRPr>
            </a:lvl1pPr>
            <a:lvl2pPr marL="742950" indent="-285750">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4D7C6082-6BE2-F247-9800-561EB2C8D1D1}" type="slidenum">
              <a:rPr lang="ru-RU" altLang="en-US" sz="1200" smtClean="0"/>
              <a:pPr/>
              <a:t>29</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2B6BE073-A1FB-4645-BC5B-FB0A325EE7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9E3726E3-D12D-0048-90CB-26126D867E71}" type="slidenum">
              <a:rPr lang="en-US" altLang="en-US" sz="1200" smtClean="0"/>
              <a:pPr/>
              <a:t>31</a:t>
            </a:fld>
            <a:endParaRPr lang="en-US" altLang="en-US" sz="1200"/>
          </a:p>
        </p:txBody>
      </p:sp>
      <p:sp>
        <p:nvSpPr>
          <p:cNvPr id="64514" name="Rectangle 2">
            <a:extLst>
              <a:ext uri="{FF2B5EF4-FFF2-40B4-BE49-F238E27FC236}">
                <a16:creationId xmlns:a16="http://schemas.microsoft.com/office/drawing/2014/main" id="{B267B290-A0DF-A544-B2F8-167C45E310E0}"/>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64515" name="Rectangle 3">
            <a:extLst>
              <a:ext uri="{FF2B5EF4-FFF2-40B4-BE49-F238E27FC236}">
                <a16:creationId xmlns:a16="http://schemas.microsoft.com/office/drawing/2014/main" id="{0511813C-CD9F-FE4E-8271-04E68F20FC3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6D196C31-08D7-DE47-BB25-D75E83A0FE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8FAF7CA6-6CCA-B34F-A409-29F8F04C9DA1}" type="slidenum">
              <a:rPr lang="en-US" altLang="en-US" sz="1200" smtClean="0"/>
              <a:pPr/>
              <a:t>35</a:t>
            </a:fld>
            <a:endParaRPr lang="en-US" altLang="en-US" sz="1200"/>
          </a:p>
        </p:txBody>
      </p:sp>
      <p:sp>
        <p:nvSpPr>
          <p:cNvPr id="67586" name="Rectangle 2">
            <a:extLst>
              <a:ext uri="{FF2B5EF4-FFF2-40B4-BE49-F238E27FC236}">
                <a16:creationId xmlns:a16="http://schemas.microsoft.com/office/drawing/2014/main" id="{DA05BFAA-9498-7742-A9CC-7E4C4B268665}"/>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67587" name="Rectangle 3">
            <a:extLst>
              <a:ext uri="{FF2B5EF4-FFF2-40B4-BE49-F238E27FC236}">
                <a16:creationId xmlns:a16="http://schemas.microsoft.com/office/drawing/2014/main" id="{8ECEC6B1-9FFA-A44F-A92E-B47C07E1779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ED93B4AA-5325-7A41-8D85-736D932473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EBFBBD3F-9F62-5142-A6D9-3E88526756FA}" type="slidenum">
              <a:rPr lang="en-US" altLang="en-US" sz="1200" smtClean="0"/>
              <a:pPr/>
              <a:t>2</a:t>
            </a:fld>
            <a:endParaRPr lang="en-US" altLang="en-US" sz="1200"/>
          </a:p>
        </p:txBody>
      </p:sp>
      <p:sp>
        <p:nvSpPr>
          <p:cNvPr id="18434" name="Rectangle 2">
            <a:extLst>
              <a:ext uri="{FF2B5EF4-FFF2-40B4-BE49-F238E27FC236}">
                <a16:creationId xmlns:a16="http://schemas.microsoft.com/office/drawing/2014/main" id="{D7CD1CB3-89AC-8344-8BC4-8277F741CF4A}"/>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8435" name="Rectangle 3">
            <a:extLst>
              <a:ext uri="{FF2B5EF4-FFF2-40B4-BE49-F238E27FC236}">
                <a16:creationId xmlns:a16="http://schemas.microsoft.com/office/drawing/2014/main" id="{05E282AA-9BA0-584B-BFF4-1BB3C3652B35}"/>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Winning the Malcolm Baldrige Award  Hanging up on the Sec.  My mother, family  dumpster diving.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60C8ABDA-4B12-7343-B815-87634B1337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59F9AB49-0EE6-FE46-A541-171D2CD928FB}" type="slidenum">
              <a:rPr lang="en-US" altLang="en-US" sz="1200" smtClean="0"/>
              <a:pPr/>
              <a:t>40</a:t>
            </a:fld>
            <a:endParaRPr lang="en-US" altLang="en-US" sz="1200"/>
          </a:p>
        </p:txBody>
      </p:sp>
      <p:sp>
        <p:nvSpPr>
          <p:cNvPr id="70658" name="Rectangle 2">
            <a:extLst>
              <a:ext uri="{FF2B5EF4-FFF2-40B4-BE49-F238E27FC236}">
                <a16:creationId xmlns:a16="http://schemas.microsoft.com/office/drawing/2014/main" id="{DC76F7C2-3109-DB4F-B4F5-FD37DB33DE5A}"/>
              </a:ext>
            </a:extLst>
          </p:cNvPr>
          <p:cNvSpPr>
            <a:spLocks noGrp="1" noRot="1" noChangeAspect="1" noChangeArrowheads="1" noTextEdit="1"/>
          </p:cNvSpPr>
          <p:nvPr>
            <p:ph type="sldImg"/>
          </p:nvPr>
        </p:nvSpPr>
        <p:spPr>
          <a:xfrm>
            <a:off x="1143000" y="685800"/>
            <a:ext cx="4572000" cy="3429000"/>
          </a:xfrm>
          <a:ln/>
        </p:spPr>
      </p:sp>
      <p:sp>
        <p:nvSpPr>
          <p:cNvPr id="70659" name="Rectangle 3">
            <a:extLst>
              <a:ext uri="{FF2B5EF4-FFF2-40B4-BE49-F238E27FC236}">
                <a16:creationId xmlns:a16="http://schemas.microsoft.com/office/drawing/2014/main" id="{E7EC9844-1DC1-FE4E-9C71-DB4D60EB00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6D54D75B-53CD-F44A-A9B1-FE05836965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AF5AB26-E249-C945-A889-478F451B93A3}" type="slidenum">
              <a:rPr lang="en-US" altLang="en-US" sz="1200" smtClean="0"/>
              <a:pPr/>
              <a:t>42</a:t>
            </a:fld>
            <a:endParaRPr lang="en-US" altLang="en-US" sz="1200"/>
          </a:p>
        </p:txBody>
      </p:sp>
      <p:sp>
        <p:nvSpPr>
          <p:cNvPr id="73730" name="Rectangle 2">
            <a:extLst>
              <a:ext uri="{FF2B5EF4-FFF2-40B4-BE49-F238E27FC236}">
                <a16:creationId xmlns:a16="http://schemas.microsoft.com/office/drawing/2014/main" id="{30DB613F-D067-AD40-89A7-D94E77C1BCE5}"/>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73731" name="Rectangle 3">
            <a:extLst>
              <a:ext uri="{FF2B5EF4-FFF2-40B4-BE49-F238E27FC236}">
                <a16:creationId xmlns:a16="http://schemas.microsoft.com/office/drawing/2014/main" id="{1304DB42-02D7-C346-A577-4EFA7EE8903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FCAD1437-5A5C-1847-A803-042E4588CF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742950" indent="-285750">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36AAB39-FA2A-6749-A11E-ED71EF4C42B9}" type="slidenum">
              <a:rPr lang="en-US" altLang="en-US" sz="1200" smtClean="0"/>
              <a:pPr/>
              <a:t>43</a:t>
            </a:fld>
            <a:endParaRPr lang="en-US" altLang="en-US" sz="1200"/>
          </a:p>
        </p:txBody>
      </p:sp>
      <p:sp>
        <p:nvSpPr>
          <p:cNvPr id="75778" name="Rectangle 2">
            <a:extLst>
              <a:ext uri="{FF2B5EF4-FFF2-40B4-BE49-F238E27FC236}">
                <a16:creationId xmlns:a16="http://schemas.microsoft.com/office/drawing/2014/main" id="{759B56DD-21F4-6541-B9C7-5A9262428184}"/>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75779" name="Rectangle 3">
            <a:extLst>
              <a:ext uri="{FF2B5EF4-FFF2-40B4-BE49-F238E27FC236}">
                <a16:creationId xmlns:a16="http://schemas.microsoft.com/office/drawing/2014/main" id="{874DD2B3-5DFB-1947-8458-2F161DCCC89E}"/>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D1A66FD6-24C9-7E43-8261-0C4D86FB10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B6FA83C3-617D-7043-8B75-BE660A4CC57A}" type="slidenum">
              <a:rPr lang="en-US" altLang="en-US" sz="1200" smtClean="0"/>
              <a:pPr/>
              <a:t>45</a:t>
            </a:fld>
            <a:endParaRPr lang="en-US" altLang="en-US" sz="1200"/>
          </a:p>
        </p:txBody>
      </p:sp>
      <p:sp>
        <p:nvSpPr>
          <p:cNvPr id="78850" name="Rectangle 2">
            <a:extLst>
              <a:ext uri="{FF2B5EF4-FFF2-40B4-BE49-F238E27FC236}">
                <a16:creationId xmlns:a16="http://schemas.microsoft.com/office/drawing/2014/main" id="{390A94D3-23A0-524F-A2A8-D3D9A84379B5}"/>
              </a:ext>
            </a:extLst>
          </p:cNvPr>
          <p:cNvSpPr>
            <a:spLocks noGrp="1" noRot="1" noChangeAspect="1" noChangeArrowheads="1" noTextEdit="1"/>
          </p:cNvSpPr>
          <p:nvPr>
            <p:ph type="sldImg"/>
          </p:nvPr>
        </p:nvSpPr>
        <p:spPr>
          <a:xfrm>
            <a:off x="1143000" y="685800"/>
            <a:ext cx="4572000" cy="3429000"/>
          </a:xfrm>
          <a:ln/>
        </p:spPr>
      </p:sp>
      <p:sp>
        <p:nvSpPr>
          <p:cNvPr id="78851" name="Rectangle 3">
            <a:extLst>
              <a:ext uri="{FF2B5EF4-FFF2-40B4-BE49-F238E27FC236}">
                <a16:creationId xmlns:a16="http://schemas.microsoft.com/office/drawing/2014/main" id="{FCCDBDC2-B048-AD4D-A67C-D62D04B851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735355E6-9654-DE44-B2D8-96E961B970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C22CB9C8-A285-AF4A-BD72-FDE61BBAABE9}" type="slidenum">
              <a:rPr lang="en-US" altLang="en-US" sz="1200" smtClean="0"/>
              <a:pPr/>
              <a:t>51</a:t>
            </a:fld>
            <a:endParaRPr lang="en-US" altLang="en-US" sz="1200"/>
          </a:p>
        </p:txBody>
      </p:sp>
      <p:sp>
        <p:nvSpPr>
          <p:cNvPr id="86018" name="Rectangle 2">
            <a:extLst>
              <a:ext uri="{FF2B5EF4-FFF2-40B4-BE49-F238E27FC236}">
                <a16:creationId xmlns:a16="http://schemas.microsoft.com/office/drawing/2014/main" id="{DC20E37D-13B1-3140-AE53-3E629D653BF9}"/>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86019" name="Rectangle 3">
            <a:extLst>
              <a:ext uri="{FF2B5EF4-FFF2-40B4-BE49-F238E27FC236}">
                <a16:creationId xmlns:a16="http://schemas.microsoft.com/office/drawing/2014/main" id="{E848BAEA-A1AD-D145-A827-8F4DE701E31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8D57C412-66A5-0C43-AA01-EAB173B018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6E1D9566-A68C-E543-BCD7-CA97CF7CD819}" type="slidenum">
              <a:rPr lang="en-US" altLang="en-US" sz="1200" smtClean="0"/>
              <a:pPr/>
              <a:t>52</a:t>
            </a:fld>
            <a:endParaRPr lang="en-US" altLang="en-US" sz="1200"/>
          </a:p>
        </p:txBody>
      </p:sp>
      <p:sp>
        <p:nvSpPr>
          <p:cNvPr id="88066" name="Rectangle 2">
            <a:extLst>
              <a:ext uri="{FF2B5EF4-FFF2-40B4-BE49-F238E27FC236}">
                <a16:creationId xmlns:a16="http://schemas.microsoft.com/office/drawing/2014/main" id="{2663E6D8-0775-1340-BE8E-FD2080AFF489}"/>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88067" name="Rectangle 3">
            <a:extLst>
              <a:ext uri="{FF2B5EF4-FFF2-40B4-BE49-F238E27FC236}">
                <a16:creationId xmlns:a16="http://schemas.microsoft.com/office/drawing/2014/main" id="{4F1C12D0-5395-9B4F-BA67-B1B96BBC274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600CC219-D533-144D-9B34-3AC256882F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4115809D-E1ED-C743-AB35-B7B795BE78F0}" type="slidenum">
              <a:rPr lang="en-US" altLang="en-US" sz="1200" smtClean="0"/>
              <a:pPr/>
              <a:t>53</a:t>
            </a:fld>
            <a:endParaRPr lang="en-US" altLang="en-US" sz="1200"/>
          </a:p>
        </p:txBody>
      </p:sp>
      <p:sp>
        <p:nvSpPr>
          <p:cNvPr id="90114" name="Rectangle 2">
            <a:extLst>
              <a:ext uri="{FF2B5EF4-FFF2-40B4-BE49-F238E27FC236}">
                <a16:creationId xmlns:a16="http://schemas.microsoft.com/office/drawing/2014/main" id="{704CD2B3-447A-094A-A496-E7765AE24B2A}"/>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90115" name="Rectangle 3">
            <a:extLst>
              <a:ext uri="{FF2B5EF4-FFF2-40B4-BE49-F238E27FC236}">
                <a16:creationId xmlns:a16="http://schemas.microsoft.com/office/drawing/2014/main" id="{F8C64D7F-C318-A241-B678-C5FF775D58E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You now have two choices</a:t>
            </a:r>
          </a:p>
          <a:p>
            <a:pPr eaLnBrk="1" hangingPunct="1"/>
            <a:r>
              <a:rPr lang="en-US" altLang="en-US">
                <a:latin typeface="Arial" panose="020B0604020202020204" pitchFamily="34" charset="0"/>
                <a:ea typeface="ＭＳ Ｐゴシック" panose="020B0600070205080204" pitchFamily="34" charset="-128"/>
              </a:rPr>
              <a:t>10% will do something extraordinary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AC0A5A2B-3B88-2C43-844D-6BF292BCB0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B26F2940-95BD-2647-BC95-7BF9DA2F4073}" type="slidenum">
              <a:rPr lang="en-US" altLang="en-US" sz="1200" smtClean="0"/>
              <a:pPr/>
              <a:t>11</a:t>
            </a:fld>
            <a:endParaRPr lang="en-US" altLang="en-US" sz="1200"/>
          </a:p>
        </p:txBody>
      </p:sp>
      <p:sp>
        <p:nvSpPr>
          <p:cNvPr id="28674" name="Rectangle 2">
            <a:extLst>
              <a:ext uri="{FF2B5EF4-FFF2-40B4-BE49-F238E27FC236}">
                <a16:creationId xmlns:a16="http://schemas.microsoft.com/office/drawing/2014/main" id="{996904A6-F794-D748-AD0C-3EB4993518AE}"/>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28675" name="Rectangle 3">
            <a:extLst>
              <a:ext uri="{FF2B5EF4-FFF2-40B4-BE49-F238E27FC236}">
                <a16:creationId xmlns:a16="http://schemas.microsoft.com/office/drawing/2014/main" id="{CD604E5D-805C-3245-AD21-12C5FF468F1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0DF35782-0CB6-944B-B217-DA16DE6FC1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0CF37DDD-FD38-D248-8869-C99B9C09F2BE}" type="slidenum">
              <a:rPr lang="en-US" altLang="en-US" sz="1200" smtClean="0"/>
              <a:pPr/>
              <a:t>14</a:t>
            </a:fld>
            <a:endParaRPr lang="en-US" altLang="en-US" sz="1200"/>
          </a:p>
        </p:txBody>
      </p:sp>
      <p:sp>
        <p:nvSpPr>
          <p:cNvPr id="32770" name="Rectangle 2">
            <a:extLst>
              <a:ext uri="{FF2B5EF4-FFF2-40B4-BE49-F238E27FC236}">
                <a16:creationId xmlns:a16="http://schemas.microsoft.com/office/drawing/2014/main" id="{9A3B2557-391B-DB4C-B24B-EFF94C37CDF4}"/>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32771" name="Rectangle 3">
            <a:extLst>
              <a:ext uri="{FF2B5EF4-FFF2-40B4-BE49-F238E27FC236}">
                <a16:creationId xmlns:a16="http://schemas.microsoft.com/office/drawing/2014/main" id="{C5E0F143-8F70-F241-BE49-6E479F1D114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A582B529-011F-AE4C-A63E-5512E26708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BEFE7244-6221-2949-8C46-980133762754}" type="slidenum">
              <a:rPr lang="en-US" altLang="en-US" sz="1200" smtClean="0"/>
              <a:pPr/>
              <a:t>15</a:t>
            </a:fld>
            <a:endParaRPr lang="en-US" altLang="en-US" sz="1200"/>
          </a:p>
        </p:txBody>
      </p:sp>
      <p:sp>
        <p:nvSpPr>
          <p:cNvPr id="34818" name="Rectangle 1026">
            <a:extLst>
              <a:ext uri="{FF2B5EF4-FFF2-40B4-BE49-F238E27FC236}">
                <a16:creationId xmlns:a16="http://schemas.microsoft.com/office/drawing/2014/main" id="{56AFB1F6-0F50-E14E-8268-3965C8D14344}"/>
              </a:ext>
            </a:extLst>
          </p:cNvPr>
          <p:cNvSpPr>
            <a:spLocks noGrp="1" noRot="1" noChangeAspect="1" noChangeArrowheads="1" noTextEdit="1"/>
          </p:cNvSpPr>
          <p:nvPr>
            <p:ph type="sldImg"/>
          </p:nvPr>
        </p:nvSpPr>
        <p:spPr>
          <a:xfrm>
            <a:off x="1144588" y="685800"/>
            <a:ext cx="4572000" cy="3429000"/>
          </a:xfrm>
          <a:solidFill>
            <a:srgbClr val="FFFFFF"/>
          </a:solidFill>
          <a:ln/>
        </p:spPr>
      </p:sp>
      <p:sp>
        <p:nvSpPr>
          <p:cNvPr id="34819" name="Rectangle 1027">
            <a:extLst>
              <a:ext uri="{FF2B5EF4-FFF2-40B4-BE49-F238E27FC236}">
                <a16:creationId xmlns:a16="http://schemas.microsoft.com/office/drawing/2014/main" id="{C2D03D8A-D1CA-6242-85F1-8D3F956A1605}"/>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lIns="89620" tIns="44810" rIns="89620" bIns="44810"/>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A3178F1E-E062-1D42-9B0E-B96F546BC3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8D9617AC-A2E6-D24A-B9B2-542EAE743571}" type="slidenum">
              <a:rPr lang="en-US" altLang="en-US" sz="1200" smtClean="0"/>
              <a:pPr/>
              <a:t>16</a:t>
            </a:fld>
            <a:endParaRPr lang="en-US" altLang="en-US" sz="1200"/>
          </a:p>
        </p:txBody>
      </p:sp>
      <p:sp>
        <p:nvSpPr>
          <p:cNvPr id="36866" name="Rectangle 2">
            <a:extLst>
              <a:ext uri="{FF2B5EF4-FFF2-40B4-BE49-F238E27FC236}">
                <a16:creationId xmlns:a16="http://schemas.microsoft.com/office/drawing/2014/main" id="{5AF013EB-58D1-EE48-991A-F7E3EFF5A8CA}"/>
              </a:ext>
            </a:extLst>
          </p:cNvPr>
          <p:cNvSpPr>
            <a:spLocks noGrp="1" noRot="1" noChangeAspect="1" noChangeArrowheads="1" noTextEdit="1"/>
          </p:cNvSpPr>
          <p:nvPr>
            <p:ph type="sldImg"/>
          </p:nvPr>
        </p:nvSpPr>
        <p:spPr>
          <a:xfrm>
            <a:off x="1144588" y="685800"/>
            <a:ext cx="4572000" cy="3429000"/>
          </a:xfrm>
          <a:solidFill>
            <a:srgbClr val="FFFFFF"/>
          </a:solidFill>
          <a:ln/>
        </p:spPr>
      </p:sp>
      <p:sp>
        <p:nvSpPr>
          <p:cNvPr id="36867" name="Rectangle 3">
            <a:extLst>
              <a:ext uri="{FF2B5EF4-FFF2-40B4-BE49-F238E27FC236}">
                <a16:creationId xmlns:a16="http://schemas.microsoft.com/office/drawing/2014/main" id="{7A91A0E6-E71C-6249-99C7-A14F665E4A61}"/>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lIns="89620" tIns="44810" rIns="89620" bIns="44810"/>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6A46D9C6-8386-A645-A067-85D59AC308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81D4F2AE-66CD-9843-9208-6EC0C2DEB8B9}" type="slidenum">
              <a:rPr lang="en-US" altLang="en-US" sz="1200" smtClean="0"/>
              <a:pPr/>
              <a:t>17</a:t>
            </a:fld>
            <a:endParaRPr lang="en-US" altLang="en-US" sz="1200"/>
          </a:p>
        </p:txBody>
      </p:sp>
      <p:sp>
        <p:nvSpPr>
          <p:cNvPr id="38914" name="Rectangle 2">
            <a:extLst>
              <a:ext uri="{FF2B5EF4-FFF2-40B4-BE49-F238E27FC236}">
                <a16:creationId xmlns:a16="http://schemas.microsoft.com/office/drawing/2014/main" id="{80A91EB3-A249-254A-A9A2-4AE487272494}"/>
              </a:ext>
            </a:extLst>
          </p:cNvPr>
          <p:cNvSpPr>
            <a:spLocks noGrp="1" noRot="1" noChangeAspect="1" noChangeArrowheads="1" noTextEdit="1"/>
          </p:cNvSpPr>
          <p:nvPr>
            <p:ph type="sldImg"/>
          </p:nvPr>
        </p:nvSpPr>
        <p:spPr>
          <a:xfrm>
            <a:off x="1144588" y="685800"/>
            <a:ext cx="4572000" cy="3429000"/>
          </a:xfrm>
          <a:solidFill>
            <a:srgbClr val="FFFFFF"/>
          </a:solidFill>
          <a:ln/>
        </p:spPr>
      </p:sp>
      <p:sp>
        <p:nvSpPr>
          <p:cNvPr id="38915" name="Rectangle 3">
            <a:extLst>
              <a:ext uri="{FF2B5EF4-FFF2-40B4-BE49-F238E27FC236}">
                <a16:creationId xmlns:a16="http://schemas.microsoft.com/office/drawing/2014/main" id="{A9CF85DD-BE63-4D42-A7CE-4D3D24F45344}"/>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lIns="89620" tIns="44810" rIns="89620" bIns="44810"/>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AB457CAD-3EBB-CD44-9F43-5709155442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20E9B299-58C7-824C-9502-AF625E3B2C6B}" type="slidenum">
              <a:rPr lang="en-US" altLang="en-US" sz="1200" smtClean="0"/>
              <a:pPr/>
              <a:t>18</a:t>
            </a:fld>
            <a:endParaRPr lang="en-US" altLang="en-US" sz="1200"/>
          </a:p>
        </p:txBody>
      </p:sp>
      <p:sp>
        <p:nvSpPr>
          <p:cNvPr id="40962" name="Rectangle 2">
            <a:extLst>
              <a:ext uri="{FF2B5EF4-FFF2-40B4-BE49-F238E27FC236}">
                <a16:creationId xmlns:a16="http://schemas.microsoft.com/office/drawing/2014/main" id="{A9253326-ECF4-6C45-97E5-99A002DDEDFE}"/>
              </a:ext>
            </a:extLst>
          </p:cNvPr>
          <p:cNvSpPr>
            <a:spLocks noGrp="1" noRot="1" noChangeAspect="1" noChangeArrowheads="1" noTextEdit="1"/>
          </p:cNvSpPr>
          <p:nvPr>
            <p:ph type="sldImg"/>
          </p:nvPr>
        </p:nvSpPr>
        <p:spPr>
          <a:xfrm>
            <a:off x="1144588" y="685800"/>
            <a:ext cx="4572000" cy="3429000"/>
          </a:xfrm>
          <a:solidFill>
            <a:srgbClr val="FFFFFF"/>
          </a:solidFill>
          <a:ln/>
        </p:spPr>
      </p:sp>
      <p:sp>
        <p:nvSpPr>
          <p:cNvPr id="40963" name="Rectangle 3">
            <a:extLst>
              <a:ext uri="{FF2B5EF4-FFF2-40B4-BE49-F238E27FC236}">
                <a16:creationId xmlns:a16="http://schemas.microsoft.com/office/drawing/2014/main" id="{CFD6AE88-220F-3B49-8FDB-BF9BF56139B8}"/>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lIns="89620" tIns="44810" rIns="89620" bIns="44810"/>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A7A39FEA-3F79-5449-947B-308186FC64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0D8013B0-4D68-3E40-A460-E31EBCC6E4E6}" type="slidenum">
              <a:rPr lang="en-US" altLang="en-US" sz="1200" smtClean="0"/>
              <a:pPr/>
              <a:t>19</a:t>
            </a:fld>
            <a:endParaRPr lang="en-US" altLang="en-US" sz="1200"/>
          </a:p>
        </p:txBody>
      </p:sp>
      <p:sp>
        <p:nvSpPr>
          <p:cNvPr id="43010" name="Rectangle 2">
            <a:extLst>
              <a:ext uri="{FF2B5EF4-FFF2-40B4-BE49-F238E27FC236}">
                <a16:creationId xmlns:a16="http://schemas.microsoft.com/office/drawing/2014/main" id="{5051A3C5-2847-6D41-A88E-EB7930EBD756}"/>
              </a:ext>
            </a:extLst>
          </p:cNvPr>
          <p:cNvSpPr>
            <a:spLocks noGrp="1" noRot="1" noChangeAspect="1" noChangeArrowheads="1" noTextEdit="1"/>
          </p:cNvSpPr>
          <p:nvPr>
            <p:ph type="sldImg"/>
          </p:nvPr>
        </p:nvSpPr>
        <p:spPr>
          <a:xfrm>
            <a:off x="1144588" y="685800"/>
            <a:ext cx="4572000" cy="3429000"/>
          </a:xfrm>
          <a:solidFill>
            <a:srgbClr val="FFFFFF"/>
          </a:solidFill>
          <a:ln/>
        </p:spPr>
      </p:sp>
      <p:sp>
        <p:nvSpPr>
          <p:cNvPr id="43011" name="Rectangle 3">
            <a:extLst>
              <a:ext uri="{FF2B5EF4-FFF2-40B4-BE49-F238E27FC236}">
                <a16:creationId xmlns:a16="http://schemas.microsoft.com/office/drawing/2014/main" id="{432B41F8-FF3C-204D-BC9E-B38CE96A1AD5}"/>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lIns="89620" tIns="44810" rIns="89620" bIns="44810"/>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B2DEC4C-B1F4-EE43-9960-B7268F0445C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6474BA7-82F6-F44F-A507-845D616E176C}"/>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DD43897-991E-5540-A47D-CC2BB50E1C09}"/>
              </a:ext>
            </a:extLst>
          </p:cNvPr>
          <p:cNvSpPr>
            <a:spLocks noGrp="1"/>
          </p:cNvSpPr>
          <p:nvPr>
            <p:ph type="sldNum" sz="quarter" idx="12"/>
          </p:nvPr>
        </p:nvSpPr>
        <p:spPr/>
        <p:txBody>
          <a:bodyPr/>
          <a:lstStyle>
            <a:lvl1pPr>
              <a:defRPr/>
            </a:lvl1pPr>
          </a:lstStyle>
          <a:p>
            <a:pPr>
              <a:defRPr/>
            </a:pPr>
            <a:fld id="{6389162C-96FE-A542-9083-BAC00AD123C5}" type="slidenum">
              <a:rPr lang="en-US" altLang="en-US"/>
              <a:pPr>
                <a:defRPr/>
              </a:pPr>
              <a:t>‹#›</a:t>
            </a:fld>
            <a:endParaRPr lang="en-US" altLang="en-US"/>
          </a:p>
        </p:txBody>
      </p:sp>
    </p:spTree>
    <p:extLst>
      <p:ext uri="{BB962C8B-B14F-4D97-AF65-F5344CB8AC3E}">
        <p14:creationId xmlns:p14="http://schemas.microsoft.com/office/powerpoint/2010/main" val="2296873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721D2C7-DA35-2F4C-8E68-EFB50093611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F953A3B-5FC4-DD4C-BCB5-F0E6518C4CA3}"/>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FF278FA-3BE1-5442-ACB4-20D839062AA7}"/>
              </a:ext>
            </a:extLst>
          </p:cNvPr>
          <p:cNvSpPr>
            <a:spLocks noGrp="1"/>
          </p:cNvSpPr>
          <p:nvPr>
            <p:ph type="sldNum" sz="quarter" idx="12"/>
          </p:nvPr>
        </p:nvSpPr>
        <p:spPr/>
        <p:txBody>
          <a:bodyPr/>
          <a:lstStyle>
            <a:lvl1pPr>
              <a:defRPr/>
            </a:lvl1pPr>
          </a:lstStyle>
          <a:p>
            <a:pPr>
              <a:defRPr/>
            </a:pPr>
            <a:fld id="{816E8E7C-B452-BC4B-A6C4-994C8E06A26D}" type="slidenum">
              <a:rPr lang="en-US" altLang="en-US"/>
              <a:pPr>
                <a:defRPr/>
              </a:pPr>
              <a:t>‹#›</a:t>
            </a:fld>
            <a:endParaRPr lang="en-US" altLang="en-US"/>
          </a:p>
        </p:txBody>
      </p:sp>
    </p:spTree>
    <p:extLst>
      <p:ext uri="{BB962C8B-B14F-4D97-AF65-F5344CB8AC3E}">
        <p14:creationId xmlns:p14="http://schemas.microsoft.com/office/powerpoint/2010/main" val="1527243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9278A2-1FD1-D94E-86F2-64C4531603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C9AC269-F4D9-EB40-8DF2-25D8984B19A4}"/>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C2B61072-1B15-7243-A7EE-17E97E194792}"/>
              </a:ext>
            </a:extLst>
          </p:cNvPr>
          <p:cNvSpPr>
            <a:spLocks noGrp="1"/>
          </p:cNvSpPr>
          <p:nvPr>
            <p:ph type="sldNum" sz="quarter" idx="12"/>
          </p:nvPr>
        </p:nvSpPr>
        <p:spPr/>
        <p:txBody>
          <a:bodyPr/>
          <a:lstStyle>
            <a:lvl1pPr>
              <a:defRPr/>
            </a:lvl1pPr>
          </a:lstStyle>
          <a:p>
            <a:pPr>
              <a:defRPr/>
            </a:pPr>
            <a:fld id="{0AB9EF73-B2EE-2143-AAFA-3AC30AFF0B4E}" type="slidenum">
              <a:rPr lang="en-US" altLang="en-US"/>
              <a:pPr>
                <a:defRPr/>
              </a:pPr>
              <a:t>‹#›</a:t>
            </a:fld>
            <a:endParaRPr lang="en-US" altLang="en-US"/>
          </a:p>
        </p:txBody>
      </p:sp>
    </p:spTree>
    <p:extLst>
      <p:ext uri="{BB962C8B-B14F-4D97-AF65-F5344CB8AC3E}">
        <p14:creationId xmlns:p14="http://schemas.microsoft.com/office/powerpoint/2010/main" val="3875114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E9F494-D99D-9E43-9FF2-FF130BCB54A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AC46FAC-23D7-264A-B44A-271C1E77C3F3}"/>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58D08AF-5FA6-E746-A87A-61A3A1793A86}"/>
              </a:ext>
            </a:extLst>
          </p:cNvPr>
          <p:cNvSpPr>
            <a:spLocks noGrp="1"/>
          </p:cNvSpPr>
          <p:nvPr>
            <p:ph type="sldNum" sz="quarter" idx="12"/>
          </p:nvPr>
        </p:nvSpPr>
        <p:spPr/>
        <p:txBody>
          <a:bodyPr/>
          <a:lstStyle>
            <a:lvl1pPr>
              <a:defRPr/>
            </a:lvl1pPr>
          </a:lstStyle>
          <a:p>
            <a:pPr>
              <a:defRPr/>
            </a:pPr>
            <a:fld id="{3D32077E-40F3-A345-9D38-D9AF39DD1AB9}" type="slidenum">
              <a:rPr lang="en-US" altLang="en-US"/>
              <a:pPr>
                <a:defRPr/>
              </a:pPr>
              <a:t>‹#›</a:t>
            </a:fld>
            <a:endParaRPr lang="en-US" altLang="en-US"/>
          </a:p>
        </p:txBody>
      </p:sp>
    </p:spTree>
    <p:extLst>
      <p:ext uri="{BB962C8B-B14F-4D97-AF65-F5344CB8AC3E}">
        <p14:creationId xmlns:p14="http://schemas.microsoft.com/office/powerpoint/2010/main" val="2228207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D95F1AA-4F64-E840-854F-DD8CE52018E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40EC890-CEA2-074B-AD46-A3FFBBE49DC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00A82AE-D6B8-1A43-B233-11966D4CF4B5}"/>
              </a:ext>
            </a:extLst>
          </p:cNvPr>
          <p:cNvSpPr>
            <a:spLocks noGrp="1"/>
          </p:cNvSpPr>
          <p:nvPr>
            <p:ph type="sldNum" sz="quarter" idx="12"/>
          </p:nvPr>
        </p:nvSpPr>
        <p:spPr/>
        <p:txBody>
          <a:bodyPr/>
          <a:lstStyle>
            <a:lvl1pPr>
              <a:defRPr/>
            </a:lvl1pPr>
          </a:lstStyle>
          <a:p>
            <a:pPr>
              <a:defRPr/>
            </a:pPr>
            <a:fld id="{544D4323-0E2A-2642-89BF-9BC3F41B93AA}" type="slidenum">
              <a:rPr lang="en-US" altLang="en-US"/>
              <a:pPr>
                <a:defRPr/>
              </a:pPr>
              <a:t>‹#›</a:t>
            </a:fld>
            <a:endParaRPr lang="en-US" altLang="en-US"/>
          </a:p>
        </p:txBody>
      </p:sp>
    </p:spTree>
    <p:extLst>
      <p:ext uri="{BB962C8B-B14F-4D97-AF65-F5344CB8AC3E}">
        <p14:creationId xmlns:p14="http://schemas.microsoft.com/office/powerpoint/2010/main" val="250894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0C1FD194-BC73-004C-9F15-A4EB242D3FE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AB0CE47-4CD6-4842-87F6-CF2E38E5563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F6CFD4AC-6B26-CD4B-AB3A-BD39B6858AAA}"/>
              </a:ext>
            </a:extLst>
          </p:cNvPr>
          <p:cNvSpPr>
            <a:spLocks noGrp="1"/>
          </p:cNvSpPr>
          <p:nvPr>
            <p:ph type="sldNum" sz="quarter" idx="12"/>
          </p:nvPr>
        </p:nvSpPr>
        <p:spPr/>
        <p:txBody>
          <a:bodyPr/>
          <a:lstStyle>
            <a:lvl1pPr>
              <a:defRPr/>
            </a:lvl1pPr>
          </a:lstStyle>
          <a:p>
            <a:pPr>
              <a:defRPr/>
            </a:pPr>
            <a:fld id="{07508155-06E9-6548-8D42-B72B81984CF4}" type="slidenum">
              <a:rPr lang="en-US" altLang="en-US"/>
              <a:pPr>
                <a:defRPr/>
              </a:pPr>
              <a:t>‹#›</a:t>
            </a:fld>
            <a:endParaRPr lang="en-US" altLang="en-US"/>
          </a:p>
        </p:txBody>
      </p:sp>
    </p:spTree>
    <p:extLst>
      <p:ext uri="{BB962C8B-B14F-4D97-AF65-F5344CB8AC3E}">
        <p14:creationId xmlns:p14="http://schemas.microsoft.com/office/powerpoint/2010/main" val="3033221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4F800A75-A925-6944-BE83-88477A4AFD0A}"/>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0680F9CD-4794-C74B-BDD4-FB696BC995CB}"/>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366A3C3A-27BF-CF4B-8154-0E756FE912C7}"/>
              </a:ext>
            </a:extLst>
          </p:cNvPr>
          <p:cNvSpPr>
            <a:spLocks noGrp="1"/>
          </p:cNvSpPr>
          <p:nvPr>
            <p:ph type="sldNum" sz="quarter" idx="12"/>
          </p:nvPr>
        </p:nvSpPr>
        <p:spPr/>
        <p:txBody>
          <a:bodyPr/>
          <a:lstStyle>
            <a:lvl1pPr>
              <a:defRPr/>
            </a:lvl1pPr>
          </a:lstStyle>
          <a:p>
            <a:pPr>
              <a:defRPr/>
            </a:pPr>
            <a:fld id="{29C8ED9D-E3B0-214F-9313-FCFD3028DCB1}" type="slidenum">
              <a:rPr lang="en-US" altLang="en-US"/>
              <a:pPr>
                <a:defRPr/>
              </a:pPr>
              <a:t>‹#›</a:t>
            </a:fld>
            <a:endParaRPr lang="en-US" altLang="en-US"/>
          </a:p>
        </p:txBody>
      </p:sp>
    </p:spTree>
    <p:extLst>
      <p:ext uri="{BB962C8B-B14F-4D97-AF65-F5344CB8AC3E}">
        <p14:creationId xmlns:p14="http://schemas.microsoft.com/office/powerpoint/2010/main" val="3880545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71B7A717-AC60-4B48-8386-16F720DA5933}"/>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83649343-499C-CA4A-9793-9CBE2F8B1930}"/>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F6D815F6-1714-CE47-A248-DBEB0967E930}"/>
              </a:ext>
            </a:extLst>
          </p:cNvPr>
          <p:cNvSpPr>
            <a:spLocks noGrp="1"/>
          </p:cNvSpPr>
          <p:nvPr>
            <p:ph type="sldNum" sz="quarter" idx="12"/>
          </p:nvPr>
        </p:nvSpPr>
        <p:spPr/>
        <p:txBody>
          <a:bodyPr/>
          <a:lstStyle>
            <a:lvl1pPr>
              <a:defRPr/>
            </a:lvl1pPr>
          </a:lstStyle>
          <a:p>
            <a:pPr>
              <a:defRPr/>
            </a:pPr>
            <a:fld id="{241728DC-82F5-264A-8DEF-DEFE02A02DCA}" type="slidenum">
              <a:rPr lang="en-US" altLang="en-US"/>
              <a:pPr>
                <a:defRPr/>
              </a:pPr>
              <a:t>‹#›</a:t>
            </a:fld>
            <a:endParaRPr lang="en-US" altLang="en-US"/>
          </a:p>
        </p:txBody>
      </p:sp>
    </p:spTree>
    <p:extLst>
      <p:ext uri="{BB962C8B-B14F-4D97-AF65-F5344CB8AC3E}">
        <p14:creationId xmlns:p14="http://schemas.microsoft.com/office/powerpoint/2010/main" val="3917053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27D3E51-72A7-C545-B1B3-CAB8D83C61A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9CCC2884-CEFA-3741-8E98-C695D74119D6}"/>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864BECCC-2F69-DE49-8FDB-091D7BC073F0}"/>
              </a:ext>
            </a:extLst>
          </p:cNvPr>
          <p:cNvSpPr>
            <a:spLocks noGrp="1"/>
          </p:cNvSpPr>
          <p:nvPr>
            <p:ph type="sldNum" sz="quarter" idx="12"/>
          </p:nvPr>
        </p:nvSpPr>
        <p:spPr/>
        <p:txBody>
          <a:bodyPr/>
          <a:lstStyle>
            <a:lvl1pPr>
              <a:defRPr/>
            </a:lvl1pPr>
          </a:lstStyle>
          <a:p>
            <a:pPr>
              <a:defRPr/>
            </a:pPr>
            <a:fld id="{2F75C519-69B0-C646-B365-2BE5734797E8}" type="slidenum">
              <a:rPr lang="en-US" altLang="en-US"/>
              <a:pPr>
                <a:defRPr/>
              </a:pPr>
              <a:t>‹#›</a:t>
            </a:fld>
            <a:endParaRPr lang="en-US" altLang="en-US"/>
          </a:p>
        </p:txBody>
      </p:sp>
    </p:spTree>
    <p:extLst>
      <p:ext uri="{BB962C8B-B14F-4D97-AF65-F5344CB8AC3E}">
        <p14:creationId xmlns:p14="http://schemas.microsoft.com/office/powerpoint/2010/main" val="2436169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04BFA364-BE2C-524D-B5CC-F63F795AFD8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3CCD3FA-D4ED-3346-BAAA-76783AFF66A2}"/>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48A71C34-4FC7-5349-9C1F-2221B6F43A47}"/>
              </a:ext>
            </a:extLst>
          </p:cNvPr>
          <p:cNvSpPr>
            <a:spLocks noGrp="1"/>
          </p:cNvSpPr>
          <p:nvPr>
            <p:ph type="sldNum" sz="quarter" idx="12"/>
          </p:nvPr>
        </p:nvSpPr>
        <p:spPr/>
        <p:txBody>
          <a:bodyPr/>
          <a:lstStyle>
            <a:lvl1pPr>
              <a:defRPr/>
            </a:lvl1pPr>
          </a:lstStyle>
          <a:p>
            <a:pPr>
              <a:defRPr/>
            </a:pPr>
            <a:fld id="{E7880BA5-92D7-2B40-A368-6C4FAEAF16BF}" type="slidenum">
              <a:rPr lang="en-US" altLang="en-US"/>
              <a:pPr>
                <a:defRPr/>
              </a:pPr>
              <a:t>‹#›</a:t>
            </a:fld>
            <a:endParaRPr lang="en-US" altLang="en-US"/>
          </a:p>
        </p:txBody>
      </p:sp>
    </p:spTree>
    <p:extLst>
      <p:ext uri="{BB962C8B-B14F-4D97-AF65-F5344CB8AC3E}">
        <p14:creationId xmlns:p14="http://schemas.microsoft.com/office/powerpoint/2010/main" val="1119186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8F64E10D-EA64-4D40-B92F-A9248C46E95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3A760AC-D74E-DD47-B126-4DA1D2A080F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AE1475D4-FE85-094E-B5D1-6F1DEC0DB286}"/>
              </a:ext>
            </a:extLst>
          </p:cNvPr>
          <p:cNvSpPr>
            <a:spLocks noGrp="1"/>
          </p:cNvSpPr>
          <p:nvPr>
            <p:ph type="sldNum" sz="quarter" idx="12"/>
          </p:nvPr>
        </p:nvSpPr>
        <p:spPr/>
        <p:txBody>
          <a:bodyPr/>
          <a:lstStyle>
            <a:lvl1pPr>
              <a:defRPr/>
            </a:lvl1pPr>
          </a:lstStyle>
          <a:p>
            <a:pPr>
              <a:defRPr/>
            </a:pPr>
            <a:fld id="{661A5FC6-AF9D-4E4F-BEFA-EF4E6FDF1240}" type="slidenum">
              <a:rPr lang="en-US" altLang="en-US"/>
              <a:pPr>
                <a:defRPr/>
              </a:pPr>
              <a:t>‹#›</a:t>
            </a:fld>
            <a:endParaRPr lang="en-US" altLang="en-US"/>
          </a:p>
        </p:txBody>
      </p:sp>
    </p:spTree>
    <p:extLst>
      <p:ext uri="{BB962C8B-B14F-4D97-AF65-F5344CB8AC3E}">
        <p14:creationId xmlns:p14="http://schemas.microsoft.com/office/powerpoint/2010/main" val="67232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52DB9AD-F503-DD40-8588-009EB34F3973}"/>
              </a:ext>
            </a:extLst>
          </p:cNvPr>
          <p:cNvSpPr>
            <a:spLocks noGrp="1" noChangeArrowheads="1"/>
          </p:cNvSpPr>
          <p:nvPr>
            <p:ph type="title"/>
          </p:nvPr>
        </p:nvSpPr>
        <p:spPr bwMode="auto">
          <a:xfrm>
            <a:off x="628650" y="365127"/>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8A968CF-1F33-4F42-902D-46E123B32B27}"/>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C706251-24CC-7445-BCE5-5DD06E89B394}"/>
              </a:ext>
            </a:extLst>
          </p:cNvPr>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66674332-BBDC-2F4E-B09D-8730D6ACC80A}"/>
              </a:ext>
            </a:extLst>
          </p:cNvPr>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B27A56A6-43E2-9342-8199-36128CD0A165}"/>
              </a:ext>
            </a:extLst>
          </p:cNvPr>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EC5616D-EAFF-EC42-9DFA-BC4F6595F86C}" type="slidenum">
              <a:rPr lang="en-US" altLang="en-US"/>
              <a:pPr>
                <a:defRPr/>
              </a:pPr>
              <a:t>‹#›</a:t>
            </a:fld>
            <a:endParaRPr lang="en-US" altLang="en-US"/>
          </a:p>
        </p:txBody>
      </p:sp>
      <p:pic>
        <p:nvPicPr>
          <p:cNvPr id="1031" name="Picture 7" descr="PP pic white">
            <a:extLst>
              <a:ext uri="{FF2B5EF4-FFF2-40B4-BE49-F238E27FC236}">
                <a16:creationId xmlns:a16="http://schemas.microsoft.com/office/drawing/2014/main" id="{03C9FFDF-0384-4C47-9536-15E702EC7AC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78486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p:hf sldNum="0"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1.emf"/><Relationship Id="rId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3" Type="http://schemas.openxmlformats.org/officeDocument/2006/relationships/hyperlink" Target="https://www.westminsterpublicschools.org/" TargetMode="External"/><Relationship Id="rId2" Type="http://schemas.openxmlformats.org/officeDocument/2006/relationships/hyperlink" Target="https://www.lindsay.k12.ca.us/" TargetMode="External"/><Relationship Id="rId1" Type="http://schemas.openxmlformats.org/officeDocument/2006/relationships/slideLayout" Target="../slideLayouts/slideLayout2.xml"/><Relationship Id="rId4" Type="http://schemas.openxmlformats.org/officeDocument/2006/relationships/hyperlink" Target="http://www.collegiateacademy.co.uk/shireland/"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Powerpoint Pic Cover Red">
            <a:extLst>
              <a:ext uri="{FF2B5EF4-FFF2-40B4-BE49-F238E27FC236}">
                <a16:creationId xmlns:a16="http://schemas.microsoft.com/office/drawing/2014/main" id="{DB50599D-F818-3249-85A1-403A261A2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2" y="76200"/>
            <a:ext cx="90328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3">
            <a:extLst>
              <a:ext uri="{FF2B5EF4-FFF2-40B4-BE49-F238E27FC236}">
                <a16:creationId xmlns:a16="http://schemas.microsoft.com/office/drawing/2014/main" id="{637134C3-FB6E-7D48-BCFC-1BD5767D5FD5}"/>
              </a:ext>
            </a:extLst>
          </p:cNvPr>
          <p:cNvSpPr>
            <a:spLocks noGrp="1" noChangeArrowheads="1"/>
          </p:cNvSpPr>
          <p:nvPr>
            <p:ph type="ctrTitle"/>
          </p:nvPr>
        </p:nvSpPr>
        <p:spPr>
          <a:xfrm>
            <a:off x="76200" y="1828800"/>
            <a:ext cx="8610600" cy="3124200"/>
          </a:xfrm>
        </p:spPr>
        <p:txBody>
          <a:bodyPr rtlCol="0">
            <a:normAutofit/>
          </a:bodyPr>
          <a:lstStyle/>
          <a:p>
            <a:pPr eaLnBrk="1" fontAlgn="auto" hangingPunct="1">
              <a:spcAft>
                <a:spcPts val="0"/>
              </a:spcAft>
              <a:defRPr/>
            </a:pPr>
            <a:r>
              <a:rPr lang="en-US" altLang="en-US" b="1" dirty="0">
                <a:solidFill>
                  <a:schemeClr val="bg1"/>
                </a:solidFill>
                <a:latin typeface="+mn-lt"/>
              </a:rPr>
              <a:t>Delivering on the Promise</a:t>
            </a:r>
            <a:br>
              <a:rPr lang="en-US" altLang="en-US" b="1" dirty="0">
                <a:solidFill>
                  <a:schemeClr val="bg1"/>
                </a:solidFill>
                <a:latin typeface="+mn-lt"/>
              </a:rPr>
            </a:br>
            <a:r>
              <a:rPr lang="en-US" altLang="en-US" b="1" i="1" dirty="0">
                <a:solidFill>
                  <a:schemeClr val="bg1"/>
                </a:solidFill>
                <a:latin typeface="+mn-lt"/>
              </a:rPr>
              <a:t>“</a:t>
            </a:r>
            <a:r>
              <a:rPr lang="en-US" altLang="en-US" sz="3600" b="1" dirty="0">
                <a:solidFill>
                  <a:schemeClr val="bg1"/>
                </a:solidFill>
                <a:latin typeface="+mn-lt"/>
              </a:rPr>
              <a:t>Scaling 2</a:t>
            </a:r>
            <a:r>
              <a:rPr lang="en-US" altLang="en-US" sz="3600" b="1" baseline="30000" dirty="0">
                <a:solidFill>
                  <a:schemeClr val="bg1"/>
                </a:solidFill>
                <a:latin typeface="+mn-lt"/>
              </a:rPr>
              <a:t>nd</a:t>
            </a:r>
            <a:r>
              <a:rPr lang="en-US" altLang="en-US" sz="3600" b="1" dirty="0">
                <a:solidFill>
                  <a:schemeClr val="bg1"/>
                </a:solidFill>
                <a:latin typeface="+mn-lt"/>
              </a:rPr>
              <a:t> order change (DPPS) </a:t>
            </a:r>
            <a:r>
              <a:rPr lang="en-US" altLang="en-US" sz="3600" b="1">
                <a:solidFill>
                  <a:schemeClr val="bg1"/>
                </a:solidFill>
                <a:latin typeface="+mn-lt"/>
              </a:rPr>
              <a:t>in a system </a:t>
            </a:r>
            <a:r>
              <a:rPr lang="en-US" altLang="en-US" sz="3600" b="1" dirty="0">
                <a:solidFill>
                  <a:schemeClr val="bg1"/>
                </a:solidFill>
                <a:latin typeface="+mn-lt"/>
              </a:rPr>
              <a:t>that has not changed in 150 years</a:t>
            </a:r>
            <a:r>
              <a:rPr lang="en-US" altLang="en-US" b="1" i="1" dirty="0">
                <a:solidFill>
                  <a:schemeClr val="bg1"/>
                </a:solidFill>
                <a:latin typeface="+mn-lt"/>
              </a:rPr>
              <a:t>”</a:t>
            </a:r>
            <a:endParaRPr lang="en-US" altLang="en-US" b="1" dirty="0">
              <a:latin typeface="+mn-lt"/>
            </a:endParaRPr>
          </a:p>
        </p:txBody>
      </p:sp>
      <p:sp>
        <p:nvSpPr>
          <p:cNvPr id="15363" name="Rectangle 4">
            <a:extLst>
              <a:ext uri="{FF2B5EF4-FFF2-40B4-BE49-F238E27FC236}">
                <a16:creationId xmlns:a16="http://schemas.microsoft.com/office/drawing/2014/main" id="{82795DE0-75CB-7347-ADE6-69F1860F05C8}"/>
              </a:ext>
            </a:extLst>
          </p:cNvPr>
          <p:cNvSpPr>
            <a:spLocks noGrp="1" noChangeArrowheads="1"/>
          </p:cNvSpPr>
          <p:nvPr>
            <p:ph type="subTitle" idx="1"/>
          </p:nvPr>
        </p:nvSpPr>
        <p:spPr>
          <a:xfrm>
            <a:off x="6600825" y="5638800"/>
            <a:ext cx="2554288" cy="990600"/>
          </a:xfrm>
        </p:spPr>
        <p:txBody>
          <a:bodyPr/>
          <a:lstStyle/>
          <a:p>
            <a:pPr eaLnBrk="1" hangingPunct="1"/>
            <a:r>
              <a:rPr lang="en-US" altLang="en-US" sz="2000">
                <a:solidFill>
                  <a:schemeClr val="bg1"/>
                </a:solidFill>
              </a:rPr>
              <a:t>Richard DeLorenzo</a:t>
            </a:r>
          </a:p>
          <a:p>
            <a:pPr eaLnBrk="1" hangingPunct="1"/>
            <a:r>
              <a:rPr lang="en-US" altLang="en-US" sz="2000">
                <a:solidFill>
                  <a:schemeClr val="bg1"/>
                </a:solidFill>
              </a:rPr>
              <a:t>Sberbank, Russia</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0B64408E-386A-7F43-889E-3B763FC1ABD8}"/>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26626" name="Content Placeholder 4" descr="bearplane.jpeg">
            <a:extLst>
              <a:ext uri="{FF2B5EF4-FFF2-40B4-BE49-F238E27FC236}">
                <a16:creationId xmlns:a16="http://schemas.microsoft.com/office/drawing/2014/main" id="{5BB03DE9-4308-5F48-BDD5-2C4943B4DBE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833" r="-20833"/>
          <a:stretch>
            <a:fillRect/>
          </a:stretch>
        </p:blipFill>
        <p:spPr>
          <a:xfrm>
            <a:off x="-1828800" y="68265"/>
            <a:ext cx="12801600" cy="6778625"/>
          </a:xfrm>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2B7F6208-D53B-5940-B704-17068A6E359D}"/>
              </a:ext>
            </a:extLst>
          </p:cNvPr>
          <p:cNvSpPr>
            <a:spLocks noGrp="1" noChangeArrowheads="1"/>
          </p:cNvSpPr>
          <p:nvPr>
            <p:ph type="ctrTitle"/>
          </p:nvPr>
        </p:nvSpPr>
        <p:spPr>
          <a:xfrm>
            <a:off x="914400" y="381000"/>
            <a:ext cx="7239000" cy="1143000"/>
          </a:xfrm>
        </p:spPr>
        <p:txBody>
          <a:bodyPr/>
          <a:lstStyle/>
          <a:p>
            <a:pPr eaLnBrk="1" hangingPunct="1"/>
            <a:r>
              <a:rPr lang="en-US" altLang="en-US" sz="5400" b="1">
                <a:latin typeface="Calibri" panose="020F0502020204030204" pitchFamily="34" charset="0"/>
                <a:cs typeface="Calibri" panose="020F0502020204030204" pitchFamily="34" charset="0"/>
              </a:rPr>
              <a:t>Essential Questions</a:t>
            </a:r>
          </a:p>
        </p:txBody>
      </p:sp>
      <p:sp>
        <p:nvSpPr>
          <p:cNvPr id="27650" name="Rectangle 3">
            <a:extLst>
              <a:ext uri="{FF2B5EF4-FFF2-40B4-BE49-F238E27FC236}">
                <a16:creationId xmlns:a16="http://schemas.microsoft.com/office/drawing/2014/main" id="{810E1347-9F51-EF4C-BCA4-B1288CE5B40C}"/>
              </a:ext>
            </a:extLst>
          </p:cNvPr>
          <p:cNvSpPr>
            <a:spLocks noChangeArrowheads="1"/>
          </p:cNvSpPr>
          <p:nvPr/>
        </p:nvSpPr>
        <p:spPr bwMode="auto">
          <a:xfrm>
            <a:off x="0" y="1579563"/>
            <a:ext cx="868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37931725" indent="-374745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600" b="1">
                <a:cs typeface="Calibri" panose="020F0502020204030204" pitchFamily="34" charset="0"/>
              </a:rPr>
              <a:t>----THINK - PAIR- SHARE----</a:t>
            </a:r>
          </a:p>
        </p:txBody>
      </p:sp>
      <p:sp>
        <p:nvSpPr>
          <p:cNvPr id="27651" name="Rectangle 4">
            <a:extLst>
              <a:ext uri="{FF2B5EF4-FFF2-40B4-BE49-F238E27FC236}">
                <a16:creationId xmlns:a16="http://schemas.microsoft.com/office/drawing/2014/main" id="{2BDE839C-20C9-7C46-8EAB-C5C0B72BEB8C}"/>
              </a:ext>
            </a:extLst>
          </p:cNvPr>
          <p:cNvSpPr>
            <a:spLocks noChangeArrowheads="1"/>
          </p:cNvSpPr>
          <p:nvPr/>
        </p:nvSpPr>
        <p:spPr bwMode="auto">
          <a:xfrm>
            <a:off x="304800" y="2276477"/>
            <a:ext cx="88392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37931725" indent="-374745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a:solidFill>
                  <a:schemeClr val="tx2"/>
                </a:solidFill>
                <a:cs typeface="Calibri" panose="020F0502020204030204" pitchFamily="34" charset="0"/>
              </a:rPr>
              <a:t>THINK-</a:t>
            </a:r>
            <a:r>
              <a:rPr lang="en-US" altLang="en-US" sz="3600">
                <a:cs typeface="Calibri" panose="020F0502020204030204" pitchFamily="34" charset="0"/>
              </a:rPr>
              <a:t>  On your own,  consider the          			question silently.</a:t>
            </a:r>
          </a:p>
          <a:p>
            <a:pPr>
              <a:lnSpc>
                <a:spcPct val="100000"/>
              </a:lnSpc>
              <a:spcBef>
                <a:spcPct val="0"/>
              </a:spcBef>
              <a:buFontTx/>
              <a:buNone/>
            </a:pPr>
            <a:r>
              <a:rPr lang="en-US" altLang="en-US" sz="3600" b="1">
                <a:solidFill>
                  <a:schemeClr val="tx2"/>
                </a:solidFill>
                <a:cs typeface="Calibri" panose="020F0502020204030204" pitchFamily="34" charset="0"/>
              </a:rPr>
              <a:t>PAIR</a:t>
            </a:r>
            <a:r>
              <a:rPr lang="en-US" altLang="en-US" sz="3600" b="1">
                <a:cs typeface="Calibri" panose="020F0502020204030204" pitchFamily="34" charset="0"/>
              </a:rPr>
              <a:t>-</a:t>
            </a:r>
            <a:r>
              <a:rPr lang="en-US" altLang="en-US" sz="3600">
                <a:cs typeface="Calibri" panose="020F0502020204030204" pitchFamily="34" charset="0"/>
              </a:rPr>
              <a:t>  Turn to a partner,  each of you explain 		your thoughts.</a:t>
            </a:r>
          </a:p>
          <a:p>
            <a:pPr>
              <a:lnSpc>
                <a:spcPct val="100000"/>
              </a:lnSpc>
              <a:spcBef>
                <a:spcPct val="0"/>
              </a:spcBef>
              <a:buFontTx/>
              <a:buNone/>
            </a:pPr>
            <a:r>
              <a:rPr lang="en-US" altLang="en-US" sz="3600" b="1">
                <a:solidFill>
                  <a:srgbClr val="800000"/>
                </a:solidFill>
                <a:cs typeface="Calibri" panose="020F0502020204030204" pitchFamily="34" charset="0"/>
              </a:rPr>
              <a:t>SHARE-</a:t>
            </a:r>
            <a:r>
              <a:rPr lang="en-US" altLang="en-US" sz="3600">
                <a:cs typeface="Calibri" panose="020F0502020204030204" pitchFamily="34" charset="0"/>
              </a:rPr>
              <a:t>  Volunteer to share out what your 			partner has said with the group.</a:t>
            </a:r>
          </a:p>
        </p:txBody>
      </p:sp>
      <p:sp>
        <p:nvSpPr>
          <p:cNvPr id="27652" name="Rectangle 4">
            <a:extLst>
              <a:ext uri="{FF2B5EF4-FFF2-40B4-BE49-F238E27FC236}">
                <a16:creationId xmlns:a16="http://schemas.microsoft.com/office/drawing/2014/main" id="{27381A17-3FF6-F349-8F10-8E5D1F2F08B0}"/>
              </a:ext>
            </a:extLst>
          </p:cNvPr>
          <p:cNvSpPr txBox="1">
            <a:spLocks noChangeArrowheads="1"/>
          </p:cNvSpPr>
          <p:nvPr/>
        </p:nvSpPr>
        <p:spPr bwMode="auto">
          <a:xfrm>
            <a:off x="6324600" y="5867400"/>
            <a:ext cx="243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2">
            <a:extLst>
              <a:ext uri="{FF2B5EF4-FFF2-40B4-BE49-F238E27FC236}">
                <a16:creationId xmlns:a16="http://schemas.microsoft.com/office/drawing/2014/main" id="{435DB13C-C755-E843-8231-69ACB26B6813}"/>
              </a:ext>
            </a:extLst>
          </p:cNvPr>
          <p:cNvSpPr>
            <a:spLocks noGrp="1" noChangeArrowheads="1"/>
          </p:cNvSpPr>
          <p:nvPr>
            <p:ph idx="1"/>
          </p:nvPr>
        </p:nvSpPr>
        <p:spPr>
          <a:xfrm>
            <a:off x="609600" y="1447800"/>
            <a:ext cx="7620000" cy="4343400"/>
          </a:xfrm>
        </p:spPr>
        <p:txBody>
          <a:bodyPr/>
          <a:lstStyle/>
          <a:p>
            <a:pPr eaLnBrk="1" hangingPunct="1">
              <a:spcBef>
                <a:spcPts val="1200"/>
              </a:spcBef>
              <a:spcAft>
                <a:spcPts val="1200"/>
              </a:spcAft>
              <a:buFont typeface="Wingdings" pitchFamily="2" charset="2"/>
              <a:buChar char="Ø"/>
            </a:pPr>
            <a:r>
              <a:rPr lang="en-US" altLang="en-US" sz="3200"/>
              <a:t>Why does our educational system need to change?</a:t>
            </a:r>
          </a:p>
          <a:p>
            <a:pPr eaLnBrk="1" hangingPunct="1">
              <a:spcBef>
                <a:spcPts val="1200"/>
              </a:spcBef>
              <a:spcAft>
                <a:spcPts val="1200"/>
              </a:spcAft>
              <a:buFont typeface="Wingdings" pitchFamily="2" charset="2"/>
              <a:buChar char="Ø"/>
            </a:pPr>
            <a:r>
              <a:rPr lang="en-US" altLang="en-US" sz="3200"/>
              <a:t>What are the beliefs that drive this change?</a:t>
            </a:r>
          </a:p>
          <a:p>
            <a:pPr eaLnBrk="1" hangingPunct="1">
              <a:spcBef>
                <a:spcPts val="1200"/>
              </a:spcBef>
              <a:spcAft>
                <a:spcPts val="1200"/>
              </a:spcAft>
              <a:buFont typeface="Wingdings" pitchFamily="2" charset="2"/>
              <a:buChar char="Ø"/>
            </a:pPr>
            <a:r>
              <a:rPr lang="en-US" altLang="en-US" sz="3200"/>
              <a:t>How is this digital personal mastery system different from the traditional one?</a:t>
            </a:r>
          </a:p>
          <a:p>
            <a:pPr eaLnBrk="1" hangingPunct="1">
              <a:spcBef>
                <a:spcPts val="1200"/>
              </a:spcBef>
              <a:spcAft>
                <a:spcPts val="1200"/>
              </a:spcAft>
              <a:buFont typeface="Wingdings" pitchFamily="2" charset="2"/>
              <a:buChar char="Ø"/>
            </a:pPr>
            <a:r>
              <a:rPr lang="en-US" altLang="en-US" sz="3200"/>
              <a:t>What are the first steps?</a:t>
            </a:r>
          </a:p>
        </p:txBody>
      </p:sp>
      <p:sp>
        <p:nvSpPr>
          <p:cNvPr id="29698" name="Rectangle 4">
            <a:extLst>
              <a:ext uri="{FF2B5EF4-FFF2-40B4-BE49-F238E27FC236}">
                <a16:creationId xmlns:a16="http://schemas.microsoft.com/office/drawing/2014/main" id="{38DE0908-491C-C448-8A08-450444BBDED0}"/>
              </a:ext>
            </a:extLst>
          </p:cNvPr>
          <p:cNvSpPr txBox="1">
            <a:spLocks noChangeArrowheads="1"/>
          </p:cNvSpPr>
          <p:nvPr/>
        </p:nvSpPr>
        <p:spPr bwMode="auto">
          <a:xfrm>
            <a:off x="6324600" y="5867400"/>
            <a:ext cx="243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Content Placeholder 2">
            <a:extLst>
              <a:ext uri="{FF2B5EF4-FFF2-40B4-BE49-F238E27FC236}">
                <a16:creationId xmlns:a16="http://schemas.microsoft.com/office/drawing/2014/main" id="{A1D7222F-3A21-9B46-A4DF-A1C3D1A5C2FD}"/>
              </a:ext>
            </a:extLst>
          </p:cNvPr>
          <p:cNvSpPr>
            <a:spLocks noGrp="1" noChangeArrowheads="1"/>
          </p:cNvSpPr>
          <p:nvPr>
            <p:ph idx="1"/>
          </p:nvPr>
        </p:nvSpPr>
        <p:spPr>
          <a:xfrm>
            <a:off x="609600" y="1447800"/>
            <a:ext cx="7620000" cy="4343400"/>
          </a:xfrm>
        </p:spPr>
        <p:txBody>
          <a:bodyPr/>
          <a:lstStyle/>
          <a:p>
            <a:pPr eaLnBrk="1" hangingPunct="1">
              <a:spcBef>
                <a:spcPts val="1200"/>
              </a:spcBef>
              <a:spcAft>
                <a:spcPts val="1200"/>
              </a:spcAft>
              <a:buFont typeface="Wingdings" pitchFamily="2" charset="2"/>
              <a:buChar char="Ø"/>
            </a:pPr>
            <a:r>
              <a:rPr lang="en-US" altLang="en-US" sz="3200">
                <a:solidFill>
                  <a:srgbClr val="FF0000"/>
                </a:solidFill>
              </a:rPr>
              <a:t>Why does our educational system need to change?</a:t>
            </a:r>
          </a:p>
          <a:p>
            <a:pPr eaLnBrk="1" hangingPunct="1">
              <a:spcBef>
                <a:spcPts val="1200"/>
              </a:spcBef>
              <a:spcAft>
                <a:spcPts val="1200"/>
              </a:spcAft>
              <a:buFont typeface="Wingdings" pitchFamily="2" charset="2"/>
              <a:buChar char="Ø"/>
            </a:pPr>
            <a:r>
              <a:rPr lang="en-US" altLang="en-US" sz="3200"/>
              <a:t>What are the beliefs that drive this change?</a:t>
            </a:r>
          </a:p>
          <a:p>
            <a:pPr eaLnBrk="1" hangingPunct="1">
              <a:spcBef>
                <a:spcPts val="1200"/>
              </a:spcBef>
              <a:spcAft>
                <a:spcPts val="1200"/>
              </a:spcAft>
              <a:buFont typeface="Wingdings" pitchFamily="2" charset="2"/>
              <a:buChar char="Ø"/>
            </a:pPr>
            <a:r>
              <a:rPr lang="en-US" altLang="en-US" sz="3200"/>
              <a:t>How is this digital personal mastery system different from the traditional one?</a:t>
            </a:r>
          </a:p>
          <a:p>
            <a:pPr eaLnBrk="1" hangingPunct="1">
              <a:spcBef>
                <a:spcPts val="1200"/>
              </a:spcBef>
              <a:spcAft>
                <a:spcPts val="1200"/>
              </a:spcAft>
              <a:buFont typeface="Wingdings" pitchFamily="2" charset="2"/>
              <a:buChar char="Ø"/>
            </a:pPr>
            <a:r>
              <a:rPr lang="en-US" altLang="en-US" sz="3200"/>
              <a:t>What are the first steps?</a:t>
            </a:r>
          </a:p>
        </p:txBody>
      </p:sp>
      <p:sp>
        <p:nvSpPr>
          <p:cNvPr id="30722" name="Rectangle 4">
            <a:extLst>
              <a:ext uri="{FF2B5EF4-FFF2-40B4-BE49-F238E27FC236}">
                <a16:creationId xmlns:a16="http://schemas.microsoft.com/office/drawing/2014/main" id="{8C39FC1B-7D99-3248-BFAA-CE661E0F3618}"/>
              </a:ext>
            </a:extLst>
          </p:cNvPr>
          <p:cNvSpPr txBox="1">
            <a:spLocks noChangeArrowheads="1"/>
          </p:cNvSpPr>
          <p:nvPr/>
        </p:nvSpPr>
        <p:spPr bwMode="auto">
          <a:xfrm>
            <a:off x="6324600" y="5867400"/>
            <a:ext cx="243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a:extLst>
              <a:ext uri="{FF2B5EF4-FFF2-40B4-BE49-F238E27FC236}">
                <a16:creationId xmlns:a16="http://schemas.microsoft.com/office/drawing/2014/main" id="{C9C4BBC6-C790-BF4B-8B6C-492BDB056C7C}"/>
              </a:ext>
            </a:extLst>
          </p:cNvPr>
          <p:cNvSpPr>
            <a:spLocks noChangeArrowheads="1"/>
          </p:cNvSpPr>
          <p:nvPr/>
        </p:nvSpPr>
        <p:spPr bwMode="auto">
          <a:xfrm>
            <a:off x="381000" y="2109788"/>
            <a:ext cx="8610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342900" indent="-342900">
              <a:spcBef>
                <a:spcPct val="20000"/>
              </a:spcBef>
              <a:buChar char="•"/>
              <a:defRPr sz="3200">
                <a:solidFill>
                  <a:schemeClr val="tx1"/>
                </a:solidFill>
                <a:latin typeface="Arial" panose="020B0604020202020204" pitchFamily="34" charset="0"/>
                <a:ea typeface="Osaka" charset="-128"/>
              </a:defRPr>
            </a:lvl1pPr>
            <a:lvl2pPr marL="37931725" indent="-37474525">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eaLnBrk="1" hangingPunct="1">
              <a:lnSpc>
                <a:spcPct val="90000"/>
              </a:lnSpc>
              <a:defRPr/>
            </a:pPr>
            <a:r>
              <a:rPr kumimoji="1" lang="en-US" altLang="en-US" dirty="0">
                <a:latin typeface="+mn-lt"/>
              </a:rPr>
              <a:t>Schooling for some</a:t>
            </a:r>
          </a:p>
          <a:p>
            <a:pPr eaLnBrk="1" hangingPunct="1">
              <a:lnSpc>
                <a:spcPct val="90000"/>
              </a:lnSpc>
              <a:defRPr/>
            </a:pPr>
            <a:r>
              <a:rPr kumimoji="1" lang="en-US" altLang="en-US" dirty="0">
                <a:latin typeface="+mn-lt"/>
              </a:rPr>
              <a:t>Schooling for all</a:t>
            </a:r>
          </a:p>
          <a:p>
            <a:pPr eaLnBrk="1" hangingPunct="1">
              <a:lnSpc>
                <a:spcPct val="90000"/>
              </a:lnSpc>
              <a:defRPr/>
            </a:pPr>
            <a:r>
              <a:rPr kumimoji="1" lang="en-US" altLang="en-US" dirty="0">
                <a:solidFill>
                  <a:srgbClr val="BC211D"/>
                </a:solidFill>
                <a:latin typeface="+mn-lt"/>
              </a:rPr>
              <a:t>Learning for some</a:t>
            </a:r>
            <a:endParaRPr kumimoji="1" lang="en-US" altLang="en-US" dirty="0">
              <a:latin typeface="+mn-lt"/>
            </a:endParaRPr>
          </a:p>
          <a:p>
            <a:pPr eaLnBrk="1" hangingPunct="1">
              <a:lnSpc>
                <a:spcPct val="90000"/>
              </a:lnSpc>
              <a:defRPr/>
            </a:pPr>
            <a:r>
              <a:rPr kumimoji="1" lang="en-US" altLang="en-US" dirty="0">
                <a:latin typeface="+mn-lt"/>
              </a:rPr>
              <a:t>Learning for all (equity)</a:t>
            </a:r>
          </a:p>
          <a:p>
            <a:pPr eaLnBrk="1" hangingPunct="1">
              <a:lnSpc>
                <a:spcPct val="90000"/>
              </a:lnSpc>
              <a:defRPr/>
            </a:pPr>
            <a:r>
              <a:rPr kumimoji="1" lang="en-US" altLang="en-US" dirty="0">
                <a:latin typeface="+mn-lt"/>
              </a:rPr>
              <a:t>Learning for all within a growth mindset to be life long learners (equity and quality)</a:t>
            </a:r>
          </a:p>
        </p:txBody>
      </p:sp>
      <p:sp>
        <p:nvSpPr>
          <p:cNvPr id="31746" name="Rectangle 3">
            <a:extLst>
              <a:ext uri="{FF2B5EF4-FFF2-40B4-BE49-F238E27FC236}">
                <a16:creationId xmlns:a16="http://schemas.microsoft.com/office/drawing/2014/main" id="{921DACC3-1CB4-1F45-8B2E-81DE400A53EA}"/>
              </a:ext>
            </a:extLst>
          </p:cNvPr>
          <p:cNvSpPr>
            <a:spLocks noChangeArrowheads="1"/>
          </p:cNvSpPr>
          <p:nvPr/>
        </p:nvSpPr>
        <p:spPr bwMode="auto">
          <a:xfrm>
            <a:off x="1066800" y="1066800"/>
            <a:ext cx="68707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37931725" indent="-37474525">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ctr" eaLnBrk="1" hangingPunct="1">
              <a:spcBef>
                <a:spcPct val="0"/>
              </a:spcBef>
              <a:buFontTx/>
              <a:buNone/>
              <a:defRPr/>
            </a:pPr>
            <a:r>
              <a:rPr lang="en-US" altLang="en-US" sz="4400" dirty="0">
                <a:latin typeface="+mn-lt"/>
              </a:rPr>
              <a:t>Quick Historical Overview </a:t>
            </a:r>
          </a:p>
        </p:txBody>
      </p:sp>
      <p:sp>
        <p:nvSpPr>
          <p:cNvPr id="31747" name="Rectangle 4">
            <a:extLst>
              <a:ext uri="{FF2B5EF4-FFF2-40B4-BE49-F238E27FC236}">
                <a16:creationId xmlns:a16="http://schemas.microsoft.com/office/drawing/2014/main" id="{B2BA4C4E-E316-B241-BD9D-D7D8D07AC432}"/>
              </a:ext>
            </a:extLst>
          </p:cNvPr>
          <p:cNvSpPr txBox="1">
            <a:spLocks noChangeArrowheads="1"/>
          </p:cNvSpPr>
          <p:nvPr/>
        </p:nvSpPr>
        <p:spPr bwMode="auto">
          <a:xfrm>
            <a:off x="6400800" y="5791200"/>
            <a:ext cx="243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9234">
                                            <p:txEl>
                                              <p:pRg st="0" end="0"/>
                                            </p:txEl>
                                          </p:spTgt>
                                        </p:tgtEl>
                                        <p:attrNameLst>
                                          <p:attrName>style.visibility</p:attrName>
                                        </p:attrNameLst>
                                      </p:cBhvr>
                                      <p:to>
                                        <p:strVal val="visible"/>
                                      </p:to>
                                    </p:set>
                                    <p:animEffect transition="in" filter="fade">
                                      <p:cBhvr>
                                        <p:cTn id="7" dur="500"/>
                                        <p:tgtEl>
                                          <p:spTgt spid="4792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9234">
                                            <p:txEl>
                                              <p:pRg st="1" end="1"/>
                                            </p:txEl>
                                          </p:spTgt>
                                        </p:tgtEl>
                                        <p:attrNameLst>
                                          <p:attrName>style.visibility</p:attrName>
                                        </p:attrNameLst>
                                      </p:cBhvr>
                                      <p:to>
                                        <p:strVal val="visible"/>
                                      </p:to>
                                    </p:set>
                                    <p:animEffect transition="in" filter="fade">
                                      <p:cBhvr>
                                        <p:cTn id="12" dur="500"/>
                                        <p:tgtEl>
                                          <p:spTgt spid="47923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9234">
                                            <p:txEl>
                                              <p:pRg st="2" end="2"/>
                                            </p:txEl>
                                          </p:spTgt>
                                        </p:tgtEl>
                                        <p:attrNameLst>
                                          <p:attrName>style.visibility</p:attrName>
                                        </p:attrNameLst>
                                      </p:cBhvr>
                                      <p:to>
                                        <p:strVal val="visible"/>
                                      </p:to>
                                    </p:set>
                                    <p:animEffect transition="in" filter="fade">
                                      <p:cBhvr>
                                        <p:cTn id="17" dur="500"/>
                                        <p:tgtEl>
                                          <p:spTgt spid="47923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9234">
                                            <p:txEl>
                                              <p:pRg st="3" end="3"/>
                                            </p:txEl>
                                          </p:spTgt>
                                        </p:tgtEl>
                                        <p:attrNameLst>
                                          <p:attrName>style.visibility</p:attrName>
                                        </p:attrNameLst>
                                      </p:cBhvr>
                                      <p:to>
                                        <p:strVal val="visible"/>
                                      </p:to>
                                    </p:set>
                                    <p:animEffect transition="in" filter="fade">
                                      <p:cBhvr>
                                        <p:cTn id="22" dur="500"/>
                                        <p:tgtEl>
                                          <p:spTgt spid="47923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9234">
                                            <p:txEl>
                                              <p:pRg st="4" end="4"/>
                                            </p:txEl>
                                          </p:spTgt>
                                        </p:tgtEl>
                                        <p:attrNameLst>
                                          <p:attrName>style.visibility</p:attrName>
                                        </p:attrNameLst>
                                      </p:cBhvr>
                                      <p:to>
                                        <p:strVal val="visible"/>
                                      </p:to>
                                    </p:set>
                                    <p:animEffect transition="in" filter="fade">
                                      <p:cBhvr>
                                        <p:cTn id="27" dur="500"/>
                                        <p:tgtEl>
                                          <p:spTgt spid="4792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4"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yearbook full page 2 added photos">
            <a:extLst>
              <a:ext uri="{FF2B5EF4-FFF2-40B4-BE49-F238E27FC236}">
                <a16:creationId xmlns:a16="http://schemas.microsoft.com/office/drawing/2014/main" id="{077A501E-D411-2F44-B120-BD86A17E2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3500"/>
            <a:ext cx="88392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 Box 3">
            <a:extLst>
              <a:ext uri="{FF2B5EF4-FFF2-40B4-BE49-F238E27FC236}">
                <a16:creationId xmlns:a16="http://schemas.microsoft.com/office/drawing/2014/main" id="{9977DEF7-F80E-EB4C-B3C2-EF0FD928276A}"/>
              </a:ext>
            </a:extLst>
          </p:cNvPr>
          <p:cNvSpPr txBox="1">
            <a:spLocks noChangeArrowheads="1"/>
          </p:cNvSpPr>
          <p:nvPr/>
        </p:nvSpPr>
        <p:spPr bwMode="auto">
          <a:xfrm>
            <a:off x="-76200" y="5715000"/>
            <a:ext cx="601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37931725" indent="-37474525">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ctr" eaLnBrk="1" hangingPunct="1">
              <a:spcBef>
                <a:spcPct val="50000"/>
              </a:spcBef>
              <a:buFontTx/>
              <a:buNone/>
              <a:defRPr/>
            </a:pPr>
            <a:r>
              <a:rPr lang="en-US" altLang="en-US" dirty="0">
                <a:latin typeface="+mn-lt"/>
              </a:rPr>
              <a:t>Out of every 100 ninth graders….</a:t>
            </a:r>
          </a:p>
        </p:txBody>
      </p:sp>
      <p:sp>
        <p:nvSpPr>
          <p:cNvPr id="33795" name="Rectangle 4">
            <a:extLst>
              <a:ext uri="{FF2B5EF4-FFF2-40B4-BE49-F238E27FC236}">
                <a16:creationId xmlns:a16="http://schemas.microsoft.com/office/drawing/2014/main" id="{18232F44-3C8E-4B45-9498-B6ED94FC05FC}"/>
              </a:ext>
            </a:extLst>
          </p:cNvPr>
          <p:cNvSpPr txBox="1">
            <a:spLocks noChangeArrowheads="1"/>
          </p:cNvSpPr>
          <p:nvPr/>
        </p:nvSpPr>
        <p:spPr bwMode="auto">
          <a:xfrm>
            <a:off x="6400800" y="5791200"/>
            <a:ext cx="243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spd="med">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a:extLst>
              <a:ext uri="{FF2B5EF4-FFF2-40B4-BE49-F238E27FC236}">
                <a16:creationId xmlns:a16="http://schemas.microsoft.com/office/drawing/2014/main" id="{2BE36068-6C71-8442-BF59-D8384FF2DA32}"/>
              </a:ext>
            </a:extLst>
          </p:cNvPr>
          <p:cNvSpPr txBox="1">
            <a:spLocks noChangeArrowheads="1"/>
          </p:cNvSpPr>
          <p:nvPr/>
        </p:nvSpPr>
        <p:spPr bwMode="auto">
          <a:xfrm>
            <a:off x="-17462" y="5703888"/>
            <a:ext cx="640080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37931725" indent="-37474525">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ctr" eaLnBrk="1" hangingPunct="1">
              <a:spcBef>
                <a:spcPct val="50000"/>
              </a:spcBef>
              <a:buFontTx/>
              <a:buNone/>
              <a:defRPr/>
            </a:pPr>
            <a:r>
              <a:rPr lang="en-US" altLang="en-US" dirty="0">
                <a:latin typeface="+mn-lt"/>
              </a:rPr>
              <a:t>…65 will graduate from high school…</a:t>
            </a:r>
          </a:p>
        </p:txBody>
      </p:sp>
      <p:pic>
        <p:nvPicPr>
          <p:cNvPr id="2" name="Picture 4" descr="yearbook 65%">
            <a:extLst>
              <a:ext uri="{FF2B5EF4-FFF2-40B4-BE49-F238E27FC236}">
                <a16:creationId xmlns:a16="http://schemas.microsoft.com/office/drawing/2014/main" id="{D9944C65-82FD-7544-A90A-F0CB7667D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8839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4">
            <a:extLst>
              <a:ext uri="{FF2B5EF4-FFF2-40B4-BE49-F238E27FC236}">
                <a16:creationId xmlns:a16="http://schemas.microsoft.com/office/drawing/2014/main" id="{FF36EAEB-D61A-C041-9492-E3B8A0BE3256}"/>
              </a:ext>
            </a:extLst>
          </p:cNvPr>
          <p:cNvSpPr txBox="1">
            <a:spLocks noChangeArrowheads="1"/>
          </p:cNvSpPr>
          <p:nvPr/>
        </p:nvSpPr>
        <p:spPr bwMode="auto">
          <a:xfrm>
            <a:off x="6400800" y="5791200"/>
            <a:ext cx="243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spd="med">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yearbook 39%">
            <a:extLst>
              <a:ext uri="{FF2B5EF4-FFF2-40B4-BE49-F238E27FC236}">
                <a16:creationId xmlns:a16="http://schemas.microsoft.com/office/drawing/2014/main" id="{6CDD0AB4-D35E-8D43-AE3F-5DCBF48F0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 y="76200"/>
            <a:ext cx="88709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 Box 3">
            <a:extLst>
              <a:ext uri="{FF2B5EF4-FFF2-40B4-BE49-F238E27FC236}">
                <a16:creationId xmlns:a16="http://schemas.microsoft.com/office/drawing/2014/main" id="{307E6011-8252-0C44-94D4-5CA82164EA7A}"/>
              </a:ext>
            </a:extLst>
          </p:cNvPr>
          <p:cNvSpPr txBox="1">
            <a:spLocks noChangeArrowheads="1"/>
          </p:cNvSpPr>
          <p:nvPr/>
        </p:nvSpPr>
        <p:spPr bwMode="auto">
          <a:xfrm>
            <a:off x="-152400" y="579120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37931725" indent="-37474525">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ctr" eaLnBrk="1" hangingPunct="1">
              <a:spcBef>
                <a:spcPct val="50000"/>
              </a:spcBef>
              <a:buFontTx/>
              <a:buNone/>
              <a:defRPr/>
            </a:pPr>
            <a:r>
              <a:rPr lang="en-US" altLang="en-US" dirty="0">
                <a:latin typeface="+mn-lt"/>
              </a:rPr>
              <a:t>…39 will enter college…</a:t>
            </a:r>
          </a:p>
        </p:txBody>
      </p:sp>
      <p:sp>
        <p:nvSpPr>
          <p:cNvPr id="37891" name="Rectangle 4">
            <a:extLst>
              <a:ext uri="{FF2B5EF4-FFF2-40B4-BE49-F238E27FC236}">
                <a16:creationId xmlns:a16="http://schemas.microsoft.com/office/drawing/2014/main" id="{5A48A68B-6031-BE46-B529-D5E0AF838359}"/>
              </a:ext>
            </a:extLst>
          </p:cNvPr>
          <p:cNvSpPr txBox="1">
            <a:spLocks noChangeArrowheads="1"/>
          </p:cNvSpPr>
          <p:nvPr/>
        </p:nvSpPr>
        <p:spPr bwMode="auto">
          <a:xfrm>
            <a:off x="6400800" y="5791200"/>
            <a:ext cx="243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spd="med">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yearbook 26%">
            <a:extLst>
              <a:ext uri="{FF2B5EF4-FFF2-40B4-BE49-F238E27FC236}">
                <a16:creationId xmlns:a16="http://schemas.microsoft.com/office/drawing/2014/main" id="{31F9626C-C441-264F-8625-32927D416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9538"/>
            <a:ext cx="8763000" cy="560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 Box 3">
            <a:extLst>
              <a:ext uri="{FF2B5EF4-FFF2-40B4-BE49-F238E27FC236}">
                <a16:creationId xmlns:a16="http://schemas.microsoft.com/office/drawing/2014/main" id="{6C271873-E1A7-8849-875F-0CD0D4B74F13}"/>
              </a:ext>
            </a:extLst>
          </p:cNvPr>
          <p:cNvSpPr txBox="1">
            <a:spLocks noChangeArrowheads="1"/>
          </p:cNvSpPr>
          <p:nvPr/>
        </p:nvSpPr>
        <p:spPr bwMode="auto">
          <a:xfrm>
            <a:off x="304800" y="5775327"/>
            <a:ext cx="62484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37931725" indent="-37474525">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eaLnBrk="1" hangingPunct="1">
              <a:spcBef>
                <a:spcPts val="0"/>
              </a:spcBef>
              <a:buNone/>
              <a:defRPr/>
            </a:pPr>
            <a:r>
              <a:rPr lang="en-US" altLang="en-US" dirty="0">
                <a:latin typeface="+mn-lt"/>
              </a:rPr>
              <a:t>…26 are still enrolled in the sophomore year…</a:t>
            </a:r>
          </a:p>
        </p:txBody>
      </p:sp>
      <p:sp>
        <p:nvSpPr>
          <p:cNvPr id="39939" name="Rectangle 4">
            <a:extLst>
              <a:ext uri="{FF2B5EF4-FFF2-40B4-BE49-F238E27FC236}">
                <a16:creationId xmlns:a16="http://schemas.microsoft.com/office/drawing/2014/main" id="{D0A1E336-D599-8642-BCFA-0DDEAF787E47}"/>
              </a:ext>
            </a:extLst>
          </p:cNvPr>
          <p:cNvSpPr txBox="1">
            <a:spLocks noChangeArrowheads="1"/>
          </p:cNvSpPr>
          <p:nvPr/>
        </p:nvSpPr>
        <p:spPr bwMode="auto">
          <a:xfrm>
            <a:off x="6400800" y="5791200"/>
            <a:ext cx="243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spd="med">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yearbook 15%">
            <a:extLst>
              <a:ext uri="{FF2B5EF4-FFF2-40B4-BE49-F238E27FC236}">
                <a16:creationId xmlns:a16="http://schemas.microsoft.com/office/drawing/2014/main" id="{DCB429F4-967E-CC46-83AD-AAAEB85A9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839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 Box 3">
            <a:extLst>
              <a:ext uri="{FF2B5EF4-FFF2-40B4-BE49-F238E27FC236}">
                <a16:creationId xmlns:a16="http://schemas.microsoft.com/office/drawing/2014/main" id="{F9BFE0EA-A325-BF4A-BAFD-97B3C84BB157}"/>
              </a:ext>
            </a:extLst>
          </p:cNvPr>
          <p:cNvSpPr txBox="1">
            <a:spLocks noChangeArrowheads="1"/>
          </p:cNvSpPr>
          <p:nvPr/>
        </p:nvSpPr>
        <p:spPr bwMode="auto">
          <a:xfrm>
            <a:off x="152400" y="5715000"/>
            <a:ext cx="899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37931725" indent="-37474525">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eaLnBrk="1" hangingPunct="1">
              <a:spcBef>
                <a:spcPct val="50000"/>
              </a:spcBef>
              <a:buFontTx/>
              <a:buNone/>
              <a:defRPr/>
            </a:pPr>
            <a:r>
              <a:rPr lang="en-US" altLang="en-US" dirty="0">
                <a:latin typeface="+mn-lt"/>
              </a:rPr>
              <a:t>…15 will graduate from college</a:t>
            </a:r>
          </a:p>
        </p:txBody>
      </p:sp>
      <p:sp>
        <p:nvSpPr>
          <p:cNvPr id="41987" name="Rectangle 4">
            <a:extLst>
              <a:ext uri="{FF2B5EF4-FFF2-40B4-BE49-F238E27FC236}">
                <a16:creationId xmlns:a16="http://schemas.microsoft.com/office/drawing/2014/main" id="{0426A29F-28D4-4645-A1E9-37F88B570855}"/>
              </a:ext>
            </a:extLst>
          </p:cNvPr>
          <p:cNvSpPr>
            <a:spLocks noGrp="1" noChangeArrowheads="1"/>
          </p:cNvSpPr>
          <p:nvPr>
            <p:ph type="title" idx="4294967295"/>
          </p:nvPr>
        </p:nvSpPr>
        <p:spPr>
          <a:xfrm>
            <a:off x="0" y="609600"/>
            <a:ext cx="7772400" cy="1143000"/>
          </a:xfrm>
        </p:spPr>
        <p:txBody>
          <a:bodyPr/>
          <a:lstStyle/>
          <a:p>
            <a:pPr eaLnBrk="1" hangingPunct="1"/>
            <a:r>
              <a:rPr lang="en-US" altLang="en-US"/>
              <a:t> </a:t>
            </a:r>
          </a:p>
        </p:txBody>
      </p:sp>
      <p:sp>
        <p:nvSpPr>
          <p:cNvPr id="41988" name="Rectangle 4">
            <a:extLst>
              <a:ext uri="{FF2B5EF4-FFF2-40B4-BE49-F238E27FC236}">
                <a16:creationId xmlns:a16="http://schemas.microsoft.com/office/drawing/2014/main" id="{735D022F-58D5-2E46-8456-64EFF54C03B8}"/>
              </a:ext>
            </a:extLst>
          </p:cNvPr>
          <p:cNvSpPr txBox="1">
            <a:spLocks noChangeArrowheads="1"/>
          </p:cNvSpPr>
          <p:nvPr/>
        </p:nvSpPr>
        <p:spPr bwMode="auto">
          <a:xfrm>
            <a:off x="6400800" y="5791200"/>
            <a:ext cx="243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spd="med">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D886FC94-902B-B94A-A93C-D34112B08D2B}"/>
              </a:ext>
            </a:extLst>
          </p:cNvPr>
          <p:cNvSpPr>
            <a:spLocks noGrp="1" noChangeArrowheads="1"/>
          </p:cNvSpPr>
          <p:nvPr>
            <p:ph type="ctrTitle"/>
          </p:nvPr>
        </p:nvSpPr>
        <p:spPr/>
        <p:txBody>
          <a:bodyPr/>
          <a:lstStyle/>
          <a:p>
            <a:pPr eaLnBrk="1" hangingPunct="1"/>
            <a:endParaRPr lang="en-US" altLang="en-US"/>
          </a:p>
        </p:txBody>
      </p:sp>
      <p:sp>
        <p:nvSpPr>
          <p:cNvPr id="17410" name="Rectangle 3">
            <a:extLst>
              <a:ext uri="{FF2B5EF4-FFF2-40B4-BE49-F238E27FC236}">
                <a16:creationId xmlns:a16="http://schemas.microsoft.com/office/drawing/2014/main" id="{A894B9C8-6F46-B24B-9607-EF4BCB3E984F}"/>
              </a:ext>
            </a:extLst>
          </p:cNvPr>
          <p:cNvSpPr>
            <a:spLocks noGrp="1" noChangeArrowheads="1"/>
          </p:cNvSpPr>
          <p:nvPr>
            <p:ph type="subTitle" idx="1"/>
          </p:nvPr>
        </p:nvSpPr>
        <p:spPr/>
        <p:txBody>
          <a:bodyPr/>
          <a:lstStyle/>
          <a:p>
            <a:pPr eaLnBrk="1" hangingPunct="1"/>
            <a:endParaRPr lang="en-US" altLang="en-US"/>
          </a:p>
        </p:txBody>
      </p:sp>
      <p:sp>
        <p:nvSpPr>
          <p:cNvPr id="17411" name="Footer Placeholder 5">
            <a:extLst>
              <a:ext uri="{FF2B5EF4-FFF2-40B4-BE49-F238E27FC236}">
                <a16:creationId xmlns:a16="http://schemas.microsoft.com/office/drawing/2014/main" id="{71733593-DE7A-1044-AB74-D12D0AD00E9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37931725" indent="-374745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400">
              <a:latin typeface="Arial" panose="020B0604020202020204" pitchFamily="34" charset="0"/>
            </a:endParaRPr>
          </a:p>
        </p:txBody>
      </p:sp>
      <p:pic>
        <p:nvPicPr>
          <p:cNvPr id="17412" name="Picture 4" descr="DOTP_fullcover_v4">
            <a:extLst>
              <a:ext uri="{FF2B5EF4-FFF2-40B4-BE49-F238E27FC236}">
                <a16:creationId xmlns:a16="http://schemas.microsoft.com/office/drawing/2014/main" id="{3EE90C92-0ACE-0D43-B95B-E4967C6D8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a:extLst>
              <a:ext uri="{FF2B5EF4-FFF2-40B4-BE49-F238E27FC236}">
                <a16:creationId xmlns:a16="http://schemas.microsoft.com/office/drawing/2014/main" id="{50F42B51-4C26-3149-853F-92BCC345409E}"/>
              </a:ext>
            </a:extLst>
          </p:cNvPr>
          <p:cNvSpPr txBox="1">
            <a:spLocks noChangeArrowheads="1"/>
          </p:cNvSpPr>
          <p:nvPr/>
        </p:nvSpPr>
        <p:spPr bwMode="auto">
          <a:xfrm>
            <a:off x="5319715" y="1546227"/>
            <a:ext cx="3481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Osaka" charset="-128"/>
              </a:defRPr>
            </a:lvl1pPr>
            <a:lvl2pPr marL="37931725" indent="-37474525">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defRPr/>
            </a:pPr>
            <a:r>
              <a:rPr lang="en-US" altLang="en-US" sz="2400" b="1" dirty="0">
                <a:latin typeface="+mn-lt"/>
              </a:rPr>
              <a:t>Delivering on the Promise</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D86E4E0A-FD9A-9248-A782-60588AAE7CB9}"/>
              </a:ext>
            </a:extLst>
          </p:cNvPr>
          <p:cNvSpPr>
            <a:spLocks noGrp="1" noChangeArrowheads="1"/>
          </p:cNvSpPr>
          <p:nvPr>
            <p:ph type="title"/>
          </p:nvPr>
        </p:nvSpPr>
        <p:spPr>
          <a:xfrm>
            <a:off x="1866900" y="1027113"/>
            <a:ext cx="5181600" cy="1219200"/>
          </a:xfrm>
        </p:spPr>
        <p:txBody>
          <a:bodyPr rtlCol="0">
            <a:normAutofit/>
          </a:bodyPr>
          <a:lstStyle/>
          <a:p>
            <a:pPr eaLnBrk="1" fontAlgn="auto" hangingPunct="1">
              <a:spcAft>
                <a:spcPts val="0"/>
              </a:spcAft>
              <a:defRPr/>
            </a:pPr>
            <a:r>
              <a:rPr lang="en-US" altLang="en-US" sz="4800" dirty="0">
                <a:latin typeface="+mn-lt"/>
              </a:rPr>
              <a:t>Learning for some</a:t>
            </a:r>
          </a:p>
        </p:txBody>
      </p:sp>
      <p:sp>
        <p:nvSpPr>
          <p:cNvPr id="44034" name="Rectangle 3">
            <a:extLst>
              <a:ext uri="{FF2B5EF4-FFF2-40B4-BE49-F238E27FC236}">
                <a16:creationId xmlns:a16="http://schemas.microsoft.com/office/drawing/2014/main" id="{28607D49-4219-1044-8455-387BFBCD116C}"/>
              </a:ext>
            </a:extLst>
          </p:cNvPr>
          <p:cNvSpPr>
            <a:spLocks noGrp="1" noChangeArrowheads="1"/>
          </p:cNvSpPr>
          <p:nvPr>
            <p:ph idx="1"/>
          </p:nvPr>
        </p:nvSpPr>
        <p:spPr>
          <a:xfrm>
            <a:off x="457200" y="2286000"/>
            <a:ext cx="7543800" cy="3048000"/>
          </a:xfrm>
        </p:spPr>
        <p:txBody>
          <a:bodyPr/>
          <a:lstStyle/>
          <a:p>
            <a:pPr eaLnBrk="1" hangingPunct="1">
              <a:spcBef>
                <a:spcPts val="1200"/>
              </a:spcBef>
              <a:spcAft>
                <a:spcPts val="1200"/>
              </a:spcAft>
              <a:buFont typeface="Wingdings" pitchFamily="2" charset="2"/>
              <a:buChar char="ü"/>
            </a:pPr>
            <a:r>
              <a:rPr lang="en-US" altLang="en-US" sz="4800"/>
              <a:t>1,000 students will drop out during my presentation!</a:t>
            </a:r>
          </a:p>
          <a:p>
            <a:pPr eaLnBrk="1" hangingPunct="1">
              <a:spcBef>
                <a:spcPts val="1200"/>
              </a:spcBef>
              <a:spcAft>
                <a:spcPts val="1200"/>
              </a:spcAft>
              <a:buFont typeface="Wingdings" pitchFamily="2" charset="2"/>
              <a:buChar char="ü"/>
            </a:pPr>
            <a:r>
              <a:rPr lang="en-US" altLang="en-US" sz="4800"/>
              <a:t>20,000 during our conference!</a:t>
            </a:r>
          </a:p>
        </p:txBody>
      </p:sp>
      <p:sp>
        <p:nvSpPr>
          <p:cNvPr id="44035" name="Rectangle 5">
            <a:extLst>
              <a:ext uri="{FF2B5EF4-FFF2-40B4-BE49-F238E27FC236}">
                <a16:creationId xmlns:a16="http://schemas.microsoft.com/office/drawing/2014/main" id="{824085D7-2190-5B4B-A002-62F981DE66E4}"/>
              </a:ext>
            </a:extLst>
          </p:cNvPr>
          <p:cNvSpPr>
            <a:spLocks noChangeArrowheads="1"/>
          </p:cNvSpPr>
          <p:nvPr/>
        </p:nvSpPr>
        <p:spPr bwMode="auto">
          <a:xfrm>
            <a:off x="2689225" y="5111752"/>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37931725" indent="-374745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000">
              <a:latin typeface="Arial" panose="020B0604020202020204" pitchFamily="34" charset="0"/>
            </a:endParaRPr>
          </a:p>
        </p:txBody>
      </p:sp>
      <p:sp>
        <p:nvSpPr>
          <p:cNvPr id="44036" name="Rectangle 4">
            <a:extLst>
              <a:ext uri="{FF2B5EF4-FFF2-40B4-BE49-F238E27FC236}">
                <a16:creationId xmlns:a16="http://schemas.microsoft.com/office/drawing/2014/main" id="{25E2B7E2-B8DB-154D-8A3A-39FBC1FCB009}"/>
              </a:ext>
            </a:extLst>
          </p:cNvPr>
          <p:cNvSpPr txBox="1">
            <a:spLocks noChangeArrowheads="1"/>
          </p:cNvSpPr>
          <p:nvPr/>
        </p:nvSpPr>
        <p:spPr bwMode="auto">
          <a:xfrm>
            <a:off x="6400800" y="5791200"/>
            <a:ext cx="243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80FDEDE6-BE62-C74E-A559-72D8C40F6D1A}"/>
              </a:ext>
            </a:extLst>
          </p:cNvPr>
          <p:cNvSpPr>
            <a:spLocks noGrp="1" noChangeArrowheads="1"/>
          </p:cNvSpPr>
          <p:nvPr>
            <p:ph type="title"/>
          </p:nvPr>
        </p:nvSpPr>
        <p:spPr>
          <a:xfrm>
            <a:off x="1066800" y="685802"/>
            <a:ext cx="7391400" cy="1312863"/>
          </a:xfrm>
        </p:spPr>
        <p:txBody>
          <a:bodyPr rtlCol="0">
            <a:normAutofit/>
          </a:bodyPr>
          <a:lstStyle/>
          <a:p>
            <a:pPr eaLnBrk="1" fontAlgn="auto" hangingPunct="1">
              <a:spcAft>
                <a:spcPts val="0"/>
              </a:spcAft>
              <a:defRPr/>
            </a:pPr>
            <a:r>
              <a:rPr lang="en-US" altLang="en-US" sz="3600" dirty="0">
                <a:latin typeface="+mn-lt"/>
              </a:rPr>
              <a:t>21</a:t>
            </a:r>
            <a:r>
              <a:rPr lang="en-US" altLang="en-US" sz="3600" baseline="30000" dirty="0">
                <a:latin typeface="+mn-lt"/>
              </a:rPr>
              <a:t>st</a:t>
            </a:r>
            <a:r>
              <a:rPr lang="en-US" altLang="en-US" sz="3600" dirty="0">
                <a:latin typeface="+mn-lt"/>
              </a:rPr>
              <a:t> Century Projections </a:t>
            </a:r>
            <a:br>
              <a:rPr lang="en-US" altLang="en-US" sz="3600" dirty="0">
                <a:latin typeface="+mn-lt"/>
              </a:rPr>
            </a:br>
            <a:r>
              <a:rPr lang="en-US" altLang="en-US" sz="3600" dirty="0">
                <a:latin typeface="+mn-lt"/>
              </a:rPr>
              <a:t>from Daniel Pink</a:t>
            </a:r>
          </a:p>
        </p:txBody>
      </p:sp>
      <p:sp>
        <p:nvSpPr>
          <p:cNvPr id="46083" name="Line 4">
            <a:extLst>
              <a:ext uri="{FF2B5EF4-FFF2-40B4-BE49-F238E27FC236}">
                <a16:creationId xmlns:a16="http://schemas.microsoft.com/office/drawing/2014/main" id="{B3D72D26-5780-1642-9870-7CF9F5BE7A2E}"/>
              </a:ext>
            </a:extLst>
          </p:cNvPr>
          <p:cNvSpPr>
            <a:spLocks noChangeShapeType="1"/>
          </p:cNvSpPr>
          <p:nvPr/>
        </p:nvSpPr>
        <p:spPr bwMode="auto">
          <a:xfrm>
            <a:off x="838200" y="2209800"/>
            <a:ext cx="0" cy="3429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defRPr/>
            </a:pPr>
            <a:endParaRPr lang="ru-RU">
              <a:latin typeface="+mn-lt"/>
            </a:endParaRPr>
          </a:p>
        </p:txBody>
      </p:sp>
      <p:sp>
        <p:nvSpPr>
          <p:cNvPr id="46084" name="Line 5">
            <a:extLst>
              <a:ext uri="{FF2B5EF4-FFF2-40B4-BE49-F238E27FC236}">
                <a16:creationId xmlns:a16="http://schemas.microsoft.com/office/drawing/2014/main" id="{0F9626D3-E78E-AE41-9C29-F1F9D22C043D}"/>
              </a:ext>
            </a:extLst>
          </p:cNvPr>
          <p:cNvSpPr>
            <a:spLocks noChangeShapeType="1"/>
          </p:cNvSpPr>
          <p:nvPr/>
        </p:nvSpPr>
        <p:spPr bwMode="auto">
          <a:xfrm>
            <a:off x="838200" y="5638800"/>
            <a:ext cx="716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defRPr/>
            </a:pPr>
            <a:endParaRPr lang="ru-RU">
              <a:latin typeface="+mn-lt"/>
            </a:endParaRPr>
          </a:p>
        </p:txBody>
      </p:sp>
      <p:sp>
        <p:nvSpPr>
          <p:cNvPr id="46085" name="Text Box 6">
            <a:extLst>
              <a:ext uri="{FF2B5EF4-FFF2-40B4-BE49-F238E27FC236}">
                <a16:creationId xmlns:a16="http://schemas.microsoft.com/office/drawing/2014/main" id="{B7D396FD-6988-4A4E-9702-5E8BF37F1E26}"/>
              </a:ext>
            </a:extLst>
          </p:cNvPr>
          <p:cNvSpPr txBox="1">
            <a:spLocks noChangeArrowheads="1"/>
          </p:cNvSpPr>
          <p:nvPr/>
        </p:nvSpPr>
        <p:spPr bwMode="auto">
          <a:xfrm>
            <a:off x="914400" y="586740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37931725" indent="-37474525">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50000"/>
              </a:spcBef>
              <a:buFontTx/>
              <a:buNone/>
              <a:defRPr/>
            </a:pPr>
            <a:r>
              <a:rPr lang="en-US" altLang="en-US" sz="1800" dirty="0">
                <a:latin typeface="+mn-lt"/>
              </a:rPr>
              <a:t>18</a:t>
            </a:r>
            <a:r>
              <a:rPr lang="en-US" altLang="en-US" sz="1800" baseline="30000" dirty="0">
                <a:latin typeface="+mn-lt"/>
              </a:rPr>
              <a:t>th</a:t>
            </a:r>
            <a:r>
              <a:rPr lang="en-US" altLang="en-US" sz="1800" dirty="0">
                <a:latin typeface="+mn-lt"/>
              </a:rPr>
              <a:t> Century</a:t>
            </a:r>
          </a:p>
        </p:txBody>
      </p:sp>
      <p:sp>
        <p:nvSpPr>
          <p:cNvPr id="46086" name="Text Box 7">
            <a:extLst>
              <a:ext uri="{FF2B5EF4-FFF2-40B4-BE49-F238E27FC236}">
                <a16:creationId xmlns:a16="http://schemas.microsoft.com/office/drawing/2014/main" id="{47CFD726-67DC-DC45-8F6B-E14A7AC9975D}"/>
              </a:ext>
            </a:extLst>
          </p:cNvPr>
          <p:cNvSpPr txBox="1">
            <a:spLocks noChangeArrowheads="1"/>
          </p:cNvSpPr>
          <p:nvPr/>
        </p:nvSpPr>
        <p:spPr bwMode="auto">
          <a:xfrm>
            <a:off x="2895600" y="594360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37931725" indent="-37474525">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50000"/>
              </a:spcBef>
              <a:buFontTx/>
              <a:buNone/>
              <a:defRPr/>
            </a:pPr>
            <a:r>
              <a:rPr lang="en-US" altLang="en-US" sz="1800">
                <a:latin typeface="+mn-lt"/>
              </a:rPr>
              <a:t>19</a:t>
            </a:r>
            <a:r>
              <a:rPr lang="en-US" altLang="en-US" sz="1800" baseline="30000">
                <a:latin typeface="+mn-lt"/>
              </a:rPr>
              <a:t>th</a:t>
            </a:r>
            <a:r>
              <a:rPr lang="en-US" altLang="en-US" sz="1800">
                <a:latin typeface="+mn-lt"/>
              </a:rPr>
              <a:t> Century</a:t>
            </a:r>
          </a:p>
        </p:txBody>
      </p:sp>
      <p:sp>
        <p:nvSpPr>
          <p:cNvPr id="46087" name="Text Box 8">
            <a:extLst>
              <a:ext uri="{FF2B5EF4-FFF2-40B4-BE49-F238E27FC236}">
                <a16:creationId xmlns:a16="http://schemas.microsoft.com/office/drawing/2014/main" id="{FF497917-4009-694F-9BBE-ED14C362930F}"/>
              </a:ext>
            </a:extLst>
          </p:cNvPr>
          <p:cNvSpPr txBox="1">
            <a:spLocks noChangeArrowheads="1"/>
          </p:cNvSpPr>
          <p:nvPr/>
        </p:nvSpPr>
        <p:spPr bwMode="auto">
          <a:xfrm>
            <a:off x="4419600" y="594360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37931725" indent="-37474525">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50000"/>
              </a:spcBef>
              <a:buFontTx/>
              <a:buNone/>
              <a:defRPr/>
            </a:pPr>
            <a:r>
              <a:rPr lang="en-US" altLang="en-US" sz="1800">
                <a:latin typeface="+mn-lt"/>
              </a:rPr>
              <a:t>20</a:t>
            </a:r>
            <a:r>
              <a:rPr lang="en-US" altLang="en-US" sz="1800" baseline="30000">
                <a:latin typeface="+mn-lt"/>
              </a:rPr>
              <a:t>th</a:t>
            </a:r>
            <a:r>
              <a:rPr lang="en-US" altLang="en-US" sz="1800">
                <a:latin typeface="+mn-lt"/>
              </a:rPr>
              <a:t> Century</a:t>
            </a:r>
          </a:p>
        </p:txBody>
      </p:sp>
      <p:sp>
        <p:nvSpPr>
          <p:cNvPr id="46088" name="Text Box 9">
            <a:extLst>
              <a:ext uri="{FF2B5EF4-FFF2-40B4-BE49-F238E27FC236}">
                <a16:creationId xmlns:a16="http://schemas.microsoft.com/office/drawing/2014/main" id="{4C729696-DBC7-5445-AFCE-472A5F02A944}"/>
              </a:ext>
            </a:extLst>
          </p:cNvPr>
          <p:cNvSpPr txBox="1">
            <a:spLocks noChangeArrowheads="1"/>
          </p:cNvSpPr>
          <p:nvPr/>
        </p:nvSpPr>
        <p:spPr bwMode="auto">
          <a:xfrm>
            <a:off x="5943600" y="594360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37931725" indent="-37474525">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50000"/>
              </a:spcBef>
              <a:buFontTx/>
              <a:buNone/>
              <a:defRPr/>
            </a:pPr>
            <a:r>
              <a:rPr lang="en-US" altLang="en-US" sz="1800">
                <a:latin typeface="+mn-lt"/>
              </a:rPr>
              <a:t>21</a:t>
            </a:r>
            <a:r>
              <a:rPr lang="en-US" altLang="en-US" sz="1800" baseline="30000">
                <a:latin typeface="+mn-lt"/>
              </a:rPr>
              <a:t>st</a:t>
            </a:r>
            <a:r>
              <a:rPr lang="en-US" altLang="en-US" sz="1800">
                <a:latin typeface="+mn-lt"/>
              </a:rPr>
              <a:t>  Century</a:t>
            </a:r>
          </a:p>
        </p:txBody>
      </p:sp>
      <p:sp>
        <p:nvSpPr>
          <p:cNvPr id="46089" name="Text Box 10">
            <a:extLst>
              <a:ext uri="{FF2B5EF4-FFF2-40B4-BE49-F238E27FC236}">
                <a16:creationId xmlns:a16="http://schemas.microsoft.com/office/drawing/2014/main" id="{DD016DE1-162E-EA4F-BEE9-43E8AABE5654}"/>
              </a:ext>
            </a:extLst>
          </p:cNvPr>
          <p:cNvSpPr txBox="1">
            <a:spLocks noChangeArrowheads="1"/>
          </p:cNvSpPr>
          <p:nvPr/>
        </p:nvSpPr>
        <p:spPr bwMode="auto">
          <a:xfrm>
            <a:off x="5638800" y="2057402"/>
            <a:ext cx="350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37931725" indent="-37474525">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50000"/>
              </a:spcBef>
              <a:buFontTx/>
              <a:buNone/>
              <a:defRPr/>
            </a:pPr>
            <a:r>
              <a:rPr lang="en-US" altLang="en-US" sz="1800" dirty="0">
                <a:latin typeface="+mn-lt"/>
              </a:rPr>
              <a:t>21st Century Skills Conceptual Age (creators and innovators)</a:t>
            </a:r>
          </a:p>
        </p:txBody>
      </p:sp>
      <p:sp>
        <p:nvSpPr>
          <p:cNvPr id="46090" name="Text Box 11">
            <a:extLst>
              <a:ext uri="{FF2B5EF4-FFF2-40B4-BE49-F238E27FC236}">
                <a16:creationId xmlns:a16="http://schemas.microsoft.com/office/drawing/2014/main" id="{01DA102F-FA6C-C84F-9001-1A8F32E88BE7}"/>
              </a:ext>
            </a:extLst>
          </p:cNvPr>
          <p:cNvSpPr txBox="1">
            <a:spLocks noChangeArrowheads="1"/>
          </p:cNvSpPr>
          <p:nvPr/>
        </p:nvSpPr>
        <p:spPr bwMode="auto">
          <a:xfrm>
            <a:off x="2667000" y="3733802"/>
            <a:ext cx="22098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37931725" indent="-37474525">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50000"/>
              </a:spcBef>
              <a:buFontTx/>
              <a:buNone/>
              <a:defRPr/>
            </a:pPr>
            <a:r>
              <a:rPr lang="en-US" altLang="en-US" sz="1800">
                <a:latin typeface="+mn-lt"/>
              </a:rPr>
              <a:t>Industrial Age</a:t>
            </a:r>
          </a:p>
          <a:p>
            <a:pPr>
              <a:spcBef>
                <a:spcPct val="50000"/>
              </a:spcBef>
              <a:buFontTx/>
              <a:buNone/>
              <a:defRPr/>
            </a:pPr>
            <a:r>
              <a:rPr lang="en-US" altLang="en-US" sz="1800">
                <a:latin typeface="+mn-lt"/>
              </a:rPr>
              <a:t>(factory workers)</a:t>
            </a:r>
          </a:p>
        </p:txBody>
      </p:sp>
      <p:sp>
        <p:nvSpPr>
          <p:cNvPr id="46091" name="Text Box 12">
            <a:extLst>
              <a:ext uri="{FF2B5EF4-FFF2-40B4-BE49-F238E27FC236}">
                <a16:creationId xmlns:a16="http://schemas.microsoft.com/office/drawing/2014/main" id="{AFA051C5-4D71-F945-B261-896E75C413DF}"/>
              </a:ext>
            </a:extLst>
          </p:cNvPr>
          <p:cNvSpPr txBox="1">
            <a:spLocks noChangeArrowheads="1"/>
          </p:cNvSpPr>
          <p:nvPr/>
        </p:nvSpPr>
        <p:spPr bwMode="auto">
          <a:xfrm>
            <a:off x="4191000" y="2971800"/>
            <a:ext cx="266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37931725" indent="-37474525">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50000"/>
              </a:spcBef>
              <a:buFontTx/>
              <a:buNone/>
              <a:defRPr/>
            </a:pPr>
            <a:r>
              <a:rPr lang="en-US" altLang="en-US" sz="1800">
                <a:latin typeface="+mn-lt"/>
              </a:rPr>
              <a:t>Information Age (knowledge workers)</a:t>
            </a:r>
          </a:p>
        </p:txBody>
      </p:sp>
      <p:sp>
        <p:nvSpPr>
          <p:cNvPr id="46092" name="Text Box 13">
            <a:extLst>
              <a:ext uri="{FF2B5EF4-FFF2-40B4-BE49-F238E27FC236}">
                <a16:creationId xmlns:a16="http://schemas.microsoft.com/office/drawing/2014/main" id="{2CBAC834-B41F-6A4C-B9B7-6827DA5E9B0B}"/>
              </a:ext>
            </a:extLst>
          </p:cNvPr>
          <p:cNvSpPr txBox="1">
            <a:spLocks noChangeArrowheads="1"/>
          </p:cNvSpPr>
          <p:nvPr/>
        </p:nvSpPr>
        <p:spPr bwMode="auto">
          <a:xfrm>
            <a:off x="1295400" y="4800602"/>
            <a:ext cx="19050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37931725" indent="-37474525">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50000"/>
              </a:spcBef>
              <a:buFontTx/>
              <a:buNone/>
              <a:defRPr/>
            </a:pPr>
            <a:r>
              <a:rPr lang="en-US" altLang="en-US" sz="1800">
                <a:latin typeface="+mn-lt"/>
              </a:rPr>
              <a:t>Agricultural</a:t>
            </a:r>
          </a:p>
          <a:p>
            <a:pPr>
              <a:spcBef>
                <a:spcPct val="50000"/>
              </a:spcBef>
              <a:buFontTx/>
              <a:buNone/>
              <a:defRPr/>
            </a:pPr>
            <a:r>
              <a:rPr lang="en-US" altLang="en-US" sz="1800">
                <a:latin typeface="+mn-lt"/>
              </a:rPr>
              <a:t>Age (farmers)</a:t>
            </a:r>
          </a:p>
        </p:txBody>
      </p:sp>
      <p:sp>
        <p:nvSpPr>
          <p:cNvPr id="46093" name="Line 14">
            <a:extLst>
              <a:ext uri="{FF2B5EF4-FFF2-40B4-BE49-F238E27FC236}">
                <a16:creationId xmlns:a16="http://schemas.microsoft.com/office/drawing/2014/main" id="{99A2DC08-F7A8-E847-8D70-B3348ABD2BD1}"/>
              </a:ext>
            </a:extLst>
          </p:cNvPr>
          <p:cNvSpPr>
            <a:spLocks noChangeShapeType="1"/>
          </p:cNvSpPr>
          <p:nvPr/>
        </p:nvSpPr>
        <p:spPr bwMode="auto">
          <a:xfrm flipV="1">
            <a:off x="2133600" y="4343400"/>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ru-RU">
              <a:latin typeface="+mn-lt"/>
            </a:endParaRPr>
          </a:p>
        </p:txBody>
      </p:sp>
      <p:sp>
        <p:nvSpPr>
          <p:cNvPr id="46094" name="Line 15">
            <a:extLst>
              <a:ext uri="{FF2B5EF4-FFF2-40B4-BE49-F238E27FC236}">
                <a16:creationId xmlns:a16="http://schemas.microsoft.com/office/drawing/2014/main" id="{D6FB4EF8-2861-7A45-90F1-CF937AC7DEFA}"/>
              </a:ext>
            </a:extLst>
          </p:cNvPr>
          <p:cNvSpPr>
            <a:spLocks noChangeShapeType="1"/>
          </p:cNvSpPr>
          <p:nvPr/>
        </p:nvSpPr>
        <p:spPr bwMode="auto">
          <a:xfrm flipV="1">
            <a:off x="3657600" y="3352800"/>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ru-RU">
              <a:latin typeface="+mn-lt"/>
            </a:endParaRPr>
          </a:p>
        </p:txBody>
      </p:sp>
      <p:sp>
        <p:nvSpPr>
          <p:cNvPr id="46095" name="Line 16">
            <a:extLst>
              <a:ext uri="{FF2B5EF4-FFF2-40B4-BE49-F238E27FC236}">
                <a16:creationId xmlns:a16="http://schemas.microsoft.com/office/drawing/2014/main" id="{18EE9E76-7270-194C-A8AA-5FC595FE0124}"/>
              </a:ext>
            </a:extLst>
          </p:cNvPr>
          <p:cNvSpPr>
            <a:spLocks noChangeShapeType="1"/>
          </p:cNvSpPr>
          <p:nvPr/>
        </p:nvSpPr>
        <p:spPr bwMode="auto">
          <a:xfrm flipV="1">
            <a:off x="4953000" y="2514600"/>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ru-RU">
              <a:latin typeface="+mn-lt"/>
            </a:endParaRPr>
          </a:p>
        </p:txBody>
      </p:sp>
    </p:spTree>
  </p:cSld>
  <p:clrMapOvr>
    <a:masterClrMapping/>
  </p:clrMapOvr>
  <p:transition>
    <p:cover dir="l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Content Placeholder 2">
            <a:extLst>
              <a:ext uri="{FF2B5EF4-FFF2-40B4-BE49-F238E27FC236}">
                <a16:creationId xmlns:a16="http://schemas.microsoft.com/office/drawing/2014/main" id="{4FDE4816-2CA6-714B-974F-F11EF45A7B24}"/>
              </a:ext>
            </a:extLst>
          </p:cNvPr>
          <p:cNvSpPr>
            <a:spLocks noGrp="1" noChangeArrowheads="1"/>
          </p:cNvSpPr>
          <p:nvPr>
            <p:ph idx="1"/>
          </p:nvPr>
        </p:nvSpPr>
        <p:spPr>
          <a:xfrm>
            <a:off x="609600" y="1447800"/>
            <a:ext cx="7620000" cy="4343400"/>
          </a:xfrm>
        </p:spPr>
        <p:txBody>
          <a:bodyPr/>
          <a:lstStyle/>
          <a:p>
            <a:pPr eaLnBrk="1" hangingPunct="1">
              <a:spcBef>
                <a:spcPts val="1200"/>
              </a:spcBef>
              <a:spcAft>
                <a:spcPts val="1200"/>
              </a:spcAft>
              <a:buFont typeface="Wingdings" pitchFamily="2" charset="2"/>
              <a:buChar char="Ø"/>
            </a:pPr>
            <a:r>
              <a:rPr lang="en-US" altLang="en-US" sz="3200"/>
              <a:t>Why does our educational system need to change?</a:t>
            </a:r>
          </a:p>
          <a:p>
            <a:pPr eaLnBrk="1" hangingPunct="1">
              <a:spcBef>
                <a:spcPts val="1200"/>
              </a:spcBef>
              <a:spcAft>
                <a:spcPts val="1200"/>
              </a:spcAft>
              <a:buFont typeface="Wingdings" pitchFamily="2" charset="2"/>
              <a:buChar char="Ø"/>
            </a:pPr>
            <a:r>
              <a:rPr lang="en-US" altLang="en-US" sz="3200">
                <a:solidFill>
                  <a:srgbClr val="FF0000"/>
                </a:solidFill>
              </a:rPr>
              <a:t>What are the beliefs that drive this change?</a:t>
            </a:r>
          </a:p>
          <a:p>
            <a:pPr eaLnBrk="1" hangingPunct="1">
              <a:spcBef>
                <a:spcPts val="1200"/>
              </a:spcBef>
              <a:spcAft>
                <a:spcPts val="1200"/>
              </a:spcAft>
              <a:buFont typeface="Wingdings" pitchFamily="2" charset="2"/>
              <a:buChar char="Ø"/>
            </a:pPr>
            <a:r>
              <a:rPr lang="en-US" altLang="en-US" sz="3200"/>
              <a:t>How is this digital personal proficiency system(DPPS) different from the traditional one?</a:t>
            </a:r>
          </a:p>
          <a:p>
            <a:pPr eaLnBrk="1" hangingPunct="1">
              <a:spcBef>
                <a:spcPts val="1200"/>
              </a:spcBef>
              <a:spcAft>
                <a:spcPts val="1200"/>
              </a:spcAft>
              <a:buFont typeface="Wingdings" pitchFamily="2" charset="2"/>
              <a:buChar char="Ø"/>
            </a:pPr>
            <a:r>
              <a:rPr lang="en-US" altLang="en-US" sz="3200"/>
              <a:t>What are the first steps?</a:t>
            </a:r>
          </a:p>
        </p:txBody>
      </p:sp>
      <p:sp>
        <p:nvSpPr>
          <p:cNvPr id="48130" name="Rectangle 4">
            <a:extLst>
              <a:ext uri="{FF2B5EF4-FFF2-40B4-BE49-F238E27FC236}">
                <a16:creationId xmlns:a16="http://schemas.microsoft.com/office/drawing/2014/main" id="{56965561-81EE-D94A-AEAC-D159801AE01C}"/>
              </a:ext>
            </a:extLst>
          </p:cNvPr>
          <p:cNvSpPr txBox="1">
            <a:spLocks noChangeArrowheads="1"/>
          </p:cNvSpPr>
          <p:nvPr/>
        </p:nvSpPr>
        <p:spPr bwMode="auto">
          <a:xfrm>
            <a:off x="6324600" y="5867400"/>
            <a:ext cx="243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ontent Placeholder 2">
            <a:extLst>
              <a:ext uri="{FF2B5EF4-FFF2-40B4-BE49-F238E27FC236}">
                <a16:creationId xmlns:a16="http://schemas.microsoft.com/office/drawing/2014/main" id="{6F46C7CD-3F62-8742-800E-929D5A5572DC}"/>
              </a:ext>
            </a:extLst>
          </p:cNvPr>
          <p:cNvSpPr>
            <a:spLocks noGrp="1" noChangeArrowheads="1"/>
          </p:cNvSpPr>
          <p:nvPr>
            <p:ph idx="1"/>
          </p:nvPr>
        </p:nvSpPr>
        <p:spPr/>
        <p:txBody>
          <a:bodyPr/>
          <a:lstStyle/>
          <a:p>
            <a:pPr marL="0" indent="0" eaLnBrk="1" hangingPunct="1">
              <a:lnSpc>
                <a:spcPct val="100000"/>
              </a:lnSpc>
              <a:buNone/>
            </a:pPr>
            <a:r>
              <a:rPr lang="en-US" altLang="en-US" sz="3400" b="1" i="1"/>
              <a:t> ”I believe every child has an unique destiny, driven by their beliefs and values and our jobs is to provide all the conditions to help them find their purpose and path in life and help them embrace a growth mindset”</a:t>
            </a:r>
            <a:endParaRPr lang="en-US" altLang="en-US" sz="3400"/>
          </a:p>
        </p:txBody>
      </p:sp>
      <p:sp>
        <p:nvSpPr>
          <p:cNvPr id="49154" name="Rectangle 4">
            <a:extLst>
              <a:ext uri="{FF2B5EF4-FFF2-40B4-BE49-F238E27FC236}">
                <a16:creationId xmlns:a16="http://schemas.microsoft.com/office/drawing/2014/main" id="{9106E77F-EA69-0B4B-BED9-18B229B9A058}"/>
              </a:ext>
            </a:extLst>
          </p:cNvPr>
          <p:cNvSpPr txBox="1">
            <a:spLocks noChangeArrowheads="1"/>
          </p:cNvSpPr>
          <p:nvPr/>
        </p:nvSpPr>
        <p:spPr bwMode="auto">
          <a:xfrm>
            <a:off x="6400800" y="5791200"/>
            <a:ext cx="243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Google Shape;63;p14">
            <a:extLst>
              <a:ext uri="{FF2B5EF4-FFF2-40B4-BE49-F238E27FC236}">
                <a16:creationId xmlns:a16="http://schemas.microsoft.com/office/drawing/2014/main" id="{C7697045-A147-E744-82DD-EEB22D76445E}"/>
              </a:ext>
            </a:extLst>
          </p:cNvPr>
          <p:cNvSpPr>
            <a:spLocks noGrp="1" noChangeArrowheads="1"/>
          </p:cNvSpPr>
          <p:nvPr>
            <p:ph type="title"/>
          </p:nvPr>
        </p:nvSpPr>
        <p:spPr>
          <a:xfrm>
            <a:off x="855663" y="619127"/>
            <a:ext cx="7429500" cy="1477963"/>
          </a:xfrm>
        </p:spPr>
        <p:txBody>
          <a:bodyPr vert="horz" wrap="square" lIns="91425" tIns="45700" rIns="91425" bIns="45700" numCol="1" anchor="ctr" anchorCtr="0" compatLnSpc="1">
            <a:prstTxWarp prst="textNoShape">
              <a:avLst/>
            </a:prstTxWarp>
          </a:bodyPr>
          <a:lstStyle/>
          <a:p>
            <a:pPr>
              <a:buClr>
                <a:srgbClr val="FFFFFF"/>
              </a:buClr>
              <a:buSzPts val="3600"/>
              <a:buFont typeface="Questrial"/>
              <a:buNone/>
            </a:pPr>
            <a:endParaRPr lang="en-US" altLang="en-US"/>
          </a:p>
        </p:txBody>
      </p:sp>
      <p:graphicFrame>
        <p:nvGraphicFramePr>
          <p:cNvPr id="64" name="Google Shape;64;p14">
            <a:extLst>
              <a:ext uri="{FF2B5EF4-FFF2-40B4-BE49-F238E27FC236}">
                <a16:creationId xmlns:a16="http://schemas.microsoft.com/office/drawing/2014/main" id="{E66FDE94-DF52-F04B-9EA2-EE5B4F0C9DF5}"/>
              </a:ext>
            </a:extLst>
          </p:cNvPr>
          <p:cNvGraphicFramePr/>
          <p:nvPr/>
        </p:nvGraphicFramePr>
        <p:xfrm>
          <a:off x="468315" y="603250"/>
          <a:ext cx="8364537" cy="5421312"/>
        </p:xfrm>
        <a:graphic>
          <a:graphicData uri="http://schemas.openxmlformats.org/drawingml/2006/table">
            <a:tbl>
              <a:tblPr firstRow="1" firstCol="1" bandRow="1">
                <a:noFill/>
              </a:tblPr>
              <a:tblGrid>
                <a:gridCol w="4162356">
                  <a:extLst>
                    <a:ext uri="{9D8B030D-6E8A-4147-A177-3AD203B41FA5}">
                      <a16:colId xmlns:a16="http://schemas.microsoft.com/office/drawing/2014/main" val="20000"/>
                    </a:ext>
                  </a:extLst>
                </a:gridCol>
                <a:gridCol w="4202181">
                  <a:extLst>
                    <a:ext uri="{9D8B030D-6E8A-4147-A177-3AD203B41FA5}">
                      <a16:colId xmlns:a16="http://schemas.microsoft.com/office/drawing/2014/main" val="20001"/>
                    </a:ext>
                  </a:extLst>
                </a:gridCol>
              </a:tblGrid>
              <a:tr h="830785">
                <a:tc gridSpan="2">
                  <a:txBody>
                    <a:bodyPr/>
                    <a:lstStyle/>
                    <a:p>
                      <a:pPr marL="0" marR="0" lvl="0" indent="0" algn="ctr" rtl="0">
                        <a:spcBef>
                          <a:spcPts val="0"/>
                        </a:spcBef>
                        <a:spcAft>
                          <a:spcPts val="0"/>
                        </a:spcAft>
                        <a:buNone/>
                      </a:pPr>
                      <a:r>
                        <a:rPr lang="ru-RU" sz="2200" u="none" strike="noStrike" cap="none">
                          <a:solidFill>
                            <a:srgbClr val="002060"/>
                          </a:solidFill>
                          <a:latin typeface="Lato"/>
                          <a:ea typeface="Lato"/>
                          <a:cs typeface="Lato"/>
                          <a:sym typeface="Lato"/>
                        </a:rPr>
                        <a:t>Evolution of the Learner</a:t>
                      </a:r>
                      <a:endParaRPr sz="2200" u="none" strike="noStrike" cap="none">
                        <a:solidFill>
                          <a:srgbClr val="002060"/>
                        </a:solidFill>
                        <a:latin typeface="Lato"/>
                        <a:ea typeface="Lato"/>
                        <a:cs typeface="Lato"/>
                        <a:sym typeface="Lato"/>
                      </a:endParaRPr>
                    </a:p>
                  </a:txBody>
                  <a:tcPr marL="57749" marR="57749" marT="0" marB="0" anchor="ctr">
                    <a:solidFill>
                      <a:srgbClr val="DDEDCE"/>
                    </a:solidFill>
                  </a:tcPr>
                </a:tc>
                <a:tc hMerge="1">
                  <a:txBody>
                    <a:bodyPr/>
                    <a:lstStyle/>
                    <a:p>
                      <a:endParaRPr lang="en-US"/>
                    </a:p>
                  </a:txBody>
                  <a:tcPr/>
                </a:tc>
                <a:extLst>
                  <a:ext uri="{0D108BD9-81ED-4DB2-BD59-A6C34878D82A}">
                    <a16:rowId xmlns:a16="http://schemas.microsoft.com/office/drawing/2014/main" val="10000"/>
                  </a:ext>
                </a:extLst>
              </a:tr>
              <a:tr h="835210">
                <a:tc>
                  <a:txBody>
                    <a:bodyPr/>
                    <a:lstStyle/>
                    <a:p>
                      <a:pPr marL="0" marR="0" lvl="0" indent="0" algn="ctr" rtl="0">
                        <a:spcBef>
                          <a:spcPts val="0"/>
                        </a:spcBef>
                        <a:spcAft>
                          <a:spcPts val="0"/>
                        </a:spcAft>
                        <a:buNone/>
                      </a:pPr>
                      <a:r>
                        <a:rPr lang="ru-RU" sz="2200">
                          <a:solidFill>
                            <a:srgbClr val="002060"/>
                          </a:solidFill>
                          <a:latin typeface="Lato"/>
                          <a:ea typeface="Lato"/>
                          <a:cs typeface="Lato"/>
                          <a:sym typeface="Lato"/>
                        </a:rPr>
                        <a:t>Traditional</a:t>
                      </a:r>
                      <a:endParaRPr sz="2200" u="none" strike="noStrike" cap="none">
                        <a:solidFill>
                          <a:srgbClr val="002060"/>
                        </a:solidFill>
                        <a:latin typeface="Lato"/>
                        <a:ea typeface="Lato"/>
                        <a:cs typeface="Lato"/>
                        <a:sym typeface="Lato"/>
                      </a:endParaRPr>
                    </a:p>
                  </a:txBody>
                  <a:tcPr marL="57749" marR="57749" marT="0" marB="0" anchor="ctr">
                    <a:solidFill>
                      <a:srgbClr val="DDEDCE"/>
                    </a:solidFill>
                  </a:tcPr>
                </a:tc>
                <a:tc>
                  <a:txBody>
                    <a:bodyPr/>
                    <a:lstStyle/>
                    <a:p>
                      <a:pPr marL="0" marR="0" lvl="0" indent="0" algn="ctr" rtl="0">
                        <a:spcBef>
                          <a:spcPts val="0"/>
                        </a:spcBef>
                        <a:spcAft>
                          <a:spcPts val="0"/>
                        </a:spcAft>
                        <a:buNone/>
                      </a:pPr>
                      <a:r>
                        <a:rPr lang="ru-RU" sz="2200" b="1" u="none" strike="noStrike" cap="none">
                          <a:solidFill>
                            <a:srgbClr val="002060"/>
                          </a:solidFill>
                          <a:latin typeface="Lato"/>
                          <a:ea typeface="Lato"/>
                          <a:cs typeface="Lato"/>
                          <a:sym typeface="Lato"/>
                        </a:rPr>
                        <a:t>Future</a:t>
                      </a:r>
                      <a:endParaRPr sz="2200" b="1" u="none" strike="noStrike" cap="none">
                        <a:solidFill>
                          <a:srgbClr val="002060"/>
                        </a:solidFill>
                        <a:latin typeface="Lato"/>
                        <a:ea typeface="Lato"/>
                        <a:cs typeface="Lato"/>
                        <a:sym typeface="Lato"/>
                      </a:endParaRPr>
                    </a:p>
                  </a:txBody>
                  <a:tcPr marL="57749" marR="57749" marT="0" marB="0" anchor="ctr">
                    <a:solidFill>
                      <a:srgbClr val="EDF5F0"/>
                    </a:solidFill>
                  </a:tcPr>
                </a:tc>
                <a:extLst>
                  <a:ext uri="{0D108BD9-81ED-4DB2-BD59-A6C34878D82A}">
                    <a16:rowId xmlns:a16="http://schemas.microsoft.com/office/drawing/2014/main" val="10001"/>
                  </a:ext>
                </a:extLst>
              </a:tr>
              <a:tr h="580512">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Little input from learners</a:t>
                      </a:r>
                      <a:endParaRPr sz="2000" b="0" u="none" strike="noStrike" cap="none">
                        <a:solidFill>
                          <a:srgbClr val="002060"/>
                        </a:solidFill>
                        <a:latin typeface="Lato"/>
                        <a:ea typeface="Lato"/>
                        <a:cs typeface="Lato"/>
                        <a:sym typeface="Lato"/>
                      </a:endParaRPr>
                    </a:p>
                  </a:txBody>
                  <a:tcPr marL="57749" marR="57749" marT="0" marB="0">
                    <a:solidFill>
                      <a:srgbClr val="DDEDCE"/>
                    </a:solidFill>
                  </a:tcPr>
                </a:tc>
                <a:tc>
                  <a:txBody>
                    <a:bodyPr/>
                    <a:lstStyle/>
                    <a:p>
                      <a:pPr marL="0" lvl="0" indent="0" algn="l" rtl="0">
                        <a:spcBef>
                          <a:spcPts val="0"/>
                        </a:spcBef>
                        <a:spcAft>
                          <a:spcPts val="0"/>
                        </a:spcAft>
                        <a:buNone/>
                      </a:pPr>
                      <a:endParaRPr sz="1800"/>
                    </a:p>
                  </a:txBody>
                  <a:tcPr marL="57749" marR="57749" marT="0" marB="0">
                    <a:solidFill>
                      <a:srgbClr val="EDF5F0"/>
                    </a:solidFill>
                  </a:tcPr>
                </a:tc>
                <a:extLst>
                  <a:ext uri="{0D108BD9-81ED-4DB2-BD59-A6C34878D82A}">
                    <a16:rowId xmlns:a16="http://schemas.microsoft.com/office/drawing/2014/main" val="10002"/>
                  </a:ext>
                </a:extLst>
              </a:tr>
              <a:tr h="580512">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Predetermined pace of learning</a:t>
                      </a:r>
                      <a:endParaRPr sz="2000" b="0" u="none" strike="noStrike" cap="none">
                        <a:solidFill>
                          <a:srgbClr val="002060"/>
                        </a:solidFill>
                        <a:latin typeface="Lato"/>
                        <a:ea typeface="Lato"/>
                        <a:cs typeface="Lato"/>
                        <a:sym typeface="Lato"/>
                      </a:endParaRPr>
                    </a:p>
                  </a:txBody>
                  <a:tcPr marL="57749" marR="57749" marT="0" marB="0">
                    <a:solidFill>
                      <a:srgbClr val="DDEDCE"/>
                    </a:solidFill>
                  </a:tcPr>
                </a:tc>
                <a:tc>
                  <a:txBody>
                    <a:bodyPr/>
                    <a:lstStyle/>
                    <a:p>
                      <a:pPr marL="0" lvl="0" indent="0" algn="l" rtl="0">
                        <a:spcBef>
                          <a:spcPts val="0"/>
                        </a:spcBef>
                        <a:spcAft>
                          <a:spcPts val="0"/>
                        </a:spcAft>
                        <a:buNone/>
                      </a:pPr>
                      <a:endParaRPr sz="1800"/>
                    </a:p>
                  </a:txBody>
                  <a:tcPr marL="57749" marR="57749" marT="0" marB="0">
                    <a:solidFill>
                      <a:srgbClr val="EDF5F0"/>
                    </a:solidFill>
                  </a:tcPr>
                </a:tc>
                <a:extLst>
                  <a:ext uri="{0D108BD9-81ED-4DB2-BD59-A6C34878D82A}">
                    <a16:rowId xmlns:a16="http://schemas.microsoft.com/office/drawing/2014/main" val="10003"/>
                  </a:ext>
                </a:extLst>
              </a:tr>
              <a:tr h="580512">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Teacher-centered</a:t>
                      </a:r>
                      <a:endParaRPr sz="2000" b="0" u="none" strike="noStrike" cap="none">
                        <a:solidFill>
                          <a:srgbClr val="002060"/>
                        </a:solidFill>
                        <a:latin typeface="Lato"/>
                        <a:ea typeface="Lato"/>
                        <a:cs typeface="Lato"/>
                        <a:sym typeface="Lato"/>
                      </a:endParaRPr>
                    </a:p>
                  </a:txBody>
                  <a:tcPr marL="57749" marR="57749" marT="0" marB="0">
                    <a:solidFill>
                      <a:srgbClr val="DDEDCE"/>
                    </a:solidFill>
                  </a:tcPr>
                </a:tc>
                <a:tc>
                  <a:txBody>
                    <a:bodyPr/>
                    <a:lstStyle/>
                    <a:p>
                      <a:pPr marL="0" lvl="0" indent="0" algn="l" rtl="0">
                        <a:spcBef>
                          <a:spcPts val="0"/>
                        </a:spcBef>
                        <a:spcAft>
                          <a:spcPts val="0"/>
                        </a:spcAft>
                        <a:buNone/>
                      </a:pPr>
                      <a:endParaRPr sz="1800"/>
                    </a:p>
                  </a:txBody>
                  <a:tcPr marL="57749" marR="57749" marT="0" marB="0">
                    <a:solidFill>
                      <a:srgbClr val="EDF5F0"/>
                    </a:solidFill>
                  </a:tcPr>
                </a:tc>
                <a:extLst>
                  <a:ext uri="{0D108BD9-81ED-4DB2-BD59-A6C34878D82A}">
                    <a16:rowId xmlns:a16="http://schemas.microsoft.com/office/drawing/2014/main" val="10004"/>
                  </a:ext>
                </a:extLst>
              </a:tr>
              <a:tr h="736945">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Textbook driven</a:t>
                      </a:r>
                      <a:endParaRPr sz="2000" b="0" u="none" strike="noStrike" cap="none">
                        <a:solidFill>
                          <a:srgbClr val="002060"/>
                        </a:solidFill>
                        <a:latin typeface="Lato"/>
                        <a:ea typeface="Lato"/>
                        <a:cs typeface="Lato"/>
                        <a:sym typeface="Lato"/>
                      </a:endParaRPr>
                    </a:p>
                  </a:txBody>
                  <a:tcPr marL="57749" marR="57749" marT="0" marB="0">
                    <a:solidFill>
                      <a:srgbClr val="DDEDCE"/>
                    </a:solidFill>
                  </a:tcPr>
                </a:tc>
                <a:tc>
                  <a:txBody>
                    <a:bodyPr/>
                    <a:lstStyle/>
                    <a:p>
                      <a:pPr marL="0" lvl="0" indent="0" algn="l" rtl="0">
                        <a:spcBef>
                          <a:spcPts val="0"/>
                        </a:spcBef>
                        <a:spcAft>
                          <a:spcPts val="0"/>
                        </a:spcAft>
                        <a:buNone/>
                      </a:pPr>
                      <a:endParaRPr sz="1800"/>
                    </a:p>
                  </a:txBody>
                  <a:tcPr marL="57749" marR="57749" marT="0" marB="0">
                    <a:solidFill>
                      <a:srgbClr val="EDF5F0"/>
                    </a:solidFill>
                  </a:tcPr>
                </a:tc>
                <a:extLst>
                  <a:ext uri="{0D108BD9-81ED-4DB2-BD59-A6C34878D82A}">
                    <a16:rowId xmlns:a16="http://schemas.microsoft.com/office/drawing/2014/main" val="10005"/>
                  </a:ext>
                </a:extLst>
              </a:tr>
              <a:tr h="716647">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Teach to the middle of the class</a:t>
                      </a:r>
                      <a:endParaRPr sz="2000" b="0" u="none" strike="noStrike" cap="none">
                        <a:solidFill>
                          <a:srgbClr val="002060"/>
                        </a:solidFill>
                        <a:latin typeface="Lato"/>
                        <a:ea typeface="Lato"/>
                        <a:cs typeface="Lato"/>
                        <a:sym typeface="Lato"/>
                      </a:endParaRPr>
                    </a:p>
                  </a:txBody>
                  <a:tcPr marL="57749" marR="57749" marT="0" marB="0">
                    <a:solidFill>
                      <a:srgbClr val="DDEDCE"/>
                    </a:solidFill>
                  </a:tcPr>
                </a:tc>
                <a:tc>
                  <a:txBody>
                    <a:bodyPr/>
                    <a:lstStyle/>
                    <a:p>
                      <a:pPr marL="0" lvl="0" indent="0" algn="l" rtl="0">
                        <a:spcBef>
                          <a:spcPts val="0"/>
                        </a:spcBef>
                        <a:spcAft>
                          <a:spcPts val="0"/>
                        </a:spcAft>
                        <a:buNone/>
                      </a:pPr>
                      <a:endParaRPr sz="1800"/>
                    </a:p>
                  </a:txBody>
                  <a:tcPr marL="57749" marR="57749" marT="0" marB="0">
                    <a:solidFill>
                      <a:srgbClr val="EDF5F0"/>
                    </a:solidFill>
                  </a:tcPr>
                </a:tc>
                <a:extLst>
                  <a:ext uri="{0D108BD9-81ED-4DB2-BD59-A6C34878D82A}">
                    <a16:rowId xmlns:a16="http://schemas.microsoft.com/office/drawing/2014/main" val="10006"/>
                  </a:ext>
                </a:extLst>
              </a:tr>
              <a:tr h="560189">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Hard copy of learning materials</a:t>
                      </a:r>
                      <a:endParaRPr sz="2000" b="0" u="none" strike="noStrike" cap="none">
                        <a:solidFill>
                          <a:srgbClr val="002060"/>
                        </a:solidFill>
                        <a:latin typeface="Lato"/>
                        <a:ea typeface="Lato"/>
                        <a:cs typeface="Lato"/>
                        <a:sym typeface="Lato"/>
                      </a:endParaRPr>
                    </a:p>
                  </a:txBody>
                  <a:tcPr marL="57749" marR="57749" marT="0" marB="0">
                    <a:solidFill>
                      <a:srgbClr val="DDEDCE"/>
                    </a:solidFill>
                  </a:tcPr>
                </a:tc>
                <a:tc>
                  <a:txBody>
                    <a:bodyPr/>
                    <a:lstStyle/>
                    <a:p>
                      <a:pPr marL="0" lvl="0" indent="0" algn="l" rtl="0">
                        <a:spcBef>
                          <a:spcPts val="0"/>
                        </a:spcBef>
                        <a:spcAft>
                          <a:spcPts val="0"/>
                        </a:spcAft>
                        <a:buNone/>
                      </a:pPr>
                      <a:endParaRPr sz="1800"/>
                    </a:p>
                  </a:txBody>
                  <a:tcPr marL="57749" marR="57749" marT="0" marB="0">
                    <a:solidFill>
                      <a:srgbClr val="EDF5F0"/>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Google Shape;70;p15">
            <a:extLst>
              <a:ext uri="{FF2B5EF4-FFF2-40B4-BE49-F238E27FC236}">
                <a16:creationId xmlns:a16="http://schemas.microsoft.com/office/drawing/2014/main" id="{A676BC3F-E98B-B046-936B-D48D5CAFB924}"/>
              </a:ext>
            </a:extLst>
          </p:cNvPr>
          <p:cNvSpPr>
            <a:spLocks noGrp="1" noChangeArrowheads="1"/>
          </p:cNvSpPr>
          <p:nvPr>
            <p:ph type="title"/>
          </p:nvPr>
        </p:nvSpPr>
        <p:spPr>
          <a:xfrm>
            <a:off x="855663" y="619127"/>
            <a:ext cx="7429500" cy="1477963"/>
          </a:xfrm>
        </p:spPr>
        <p:txBody>
          <a:bodyPr vert="horz" wrap="square" lIns="91425" tIns="45700" rIns="91425" bIns="45700" numCol="1" anchor="ctr" anchorCtr="0" compatLnSpc="1">
            <a:prstTxWarp prst="textNoShape">
              <a:avLst/>
            </a:prstTxWarp>
          </a:bodyPr>
          <a:lstStyle/>
          <a:p>
            <a:pPr>
              <a:buClr>
                <a:srgbClr val="FFFFFF"/>
              </a:buClr>
              <a:buSzPts val="3600"/>
              <a:buFont typeface="Questrial"/>
              <a:buNone/>
            </a:pPr>
            <a:endParaRPr lang="en-US" altLang="en-US"/>
          </a:p>
        </p:txBody>
      </p:sp>
      <p:graphicFrame>
        <p:nvGraphicFramePr>
          <p:cNvPr id="71" name="Google Shape;71;p15">
            <a:extLst>
              <a:ext uri="{FF2B5EF4-FFF2-40B4-BE49-F238E27FC236}">
                <a16:creationId xmlns:a16="http://schemas.microsoft.com/office/drawing/2014/main" id="{567AB775-9431-0D49-A062-9F7794155FD8}"/>
              </a:ext>
            </a:extLst>
          </p:cNvPr>
          <p:cNvGraphicFramePr/>
          <p:nvPr/>
        </p:nvGraphicFramePr>
        <p:xfrm>
          <a:off x="468315" y="603250"/>
          <a:ext cx="8364537" cy="5450400"/>
        </p:xfrm>
        <a:graphic>
          <a:graphicData uri="http://schemas.openxmlformats.org/drawingml/2006/table">
            <a:tbl>
              <a:tblPr firstRow="1" firstCol="1" bandRow="1">
                <a:noFill/>
              </a:tblPr>
              <a:tblGrid>
                <a:gridCol w="4162356">
                  <a:extLst>
                    <a:ext uri="{9D8B030D-6E8A-4147-A177-3AD203B41FA5}">
                      <a16:colId xmlns:a16="http://schemas.microsoft.com/office/drawing/2014/main" val="20000"/>
                    </a:ext>
                  </a:extLst>
                </a:gridCol>
                <a:gridCol w="4202181">
                  <a:extLst>
                    <a:ext uri="{9D8B030D-6E8A-4147-A177-3AD203B41FA5}">
                      <a16:colId xmlns:a16="http://schemas.microsoft.com/office/drawing/2014/main" val="20001"/>
                    </a:ext>
                  </a:extLst>
                </a:gridCol>
              </a:tblGrid>
              <a:tr h="830785">
                <a:tc gridSpan="2">
                  <a:txBody>
                    <a:bodyPr/>
                    <a:lstStyle/>
                    <a:p>
                      <a:pPr marL="0" marR="0" lvl="0" indent="0" algn="ctr" rtl="0">
                        <a:spcBef>
                          <a:spcPts val="0"/>
                        </a:spcBef>
                        <a:spcAft>
                          <a:spcPts val="0"/>
                        </a:spcAft>
                        <a:buNone/>
                      </a:pPr>
                      <a:r>
                        <a:rPr lang="ru-RU" sz="2200" u="none" strike="noStrike" cap="none">
                          <a:solidFill>
                            <a:srgbClr val="002060"/>
                          </a:solidFill>
                          <a:latin typeface="Lato"/>
                          <a:ea typeface="Lato"/>
                          <a:cs typeface="Lato"/>
                          <a:sym typeface="Lato"/>
                        </a:rPr>
                        <a:t>Evolution of the Learner</a:t>
                      </a:r>
                      <a:endParaRPr sz="2200" u="none" strike="noStrike" cap="none">
                        <a:solidFill>
                          <a:srgbClr val="002060"/>
                        </a:solidFill>
                        <a:latin typeface="Lato"/>
                        <a:ea typeface="Lato"/>
                        <a:cs typeface="Lato"/>
                        <a:sym typeface="Lato"/>
                      </a:endParaRPr>
                    </a:p>
                  </a:txBody>
                  <a:tcPr marL="57749" marR="57749" marT="0" marB="0" anchor="ctr">
                    <a:solidFill>
                      <a:srgbClr val="DDEDCE"/>
                    </a:solidFill>
                  </a:tcPr>
                </a:tc>
                <a:tc hMerge="1">
                  <a:txBody>
                    <a:bodyPr/>
                    <a:lstStyle/>
                    <a:p>
                      <a:endParaRPr lang="en-US"/>
                    </a:p>
                  </a:txBody>
                  <a:tcPr/>
                </a:tc>
                <a:extLst>
                  <a:ext uri="{0D108BD9-81ED-4DB2-BD59-A6C34878D82A}">
                    <a16:rowId xmlns:a16="http://schemas.microsoft.com/office/drawing/2014/main" val="10000"/>
                  </a:ext>
                </a:extLst>
              </a:tr>
              <a:tr h="835210">
                <a:tc>
                  <a:txBody>
                    <a:bodyPr/>
                    <a:lstStyle/>
                    <a:p>
                      <a:pPr marL="0" lvl="0" indent="0" algn="ctr" rtl="0">
                        <a:spcBef>
                          <a:spcPts val="0"/>
                        </a:spcBef>
                        <a:spcAft>
                          <a:spcPts val="0"/>
                        </a:spcAft>
                        <a:buNone/>
                      </a:pPr>
                      <a:r>
                        <a:rPr lang="ru-RU" sz="2200">
                          <a:solidFill>
                            <a:srgbClr val="002060"/>
                          </a:solidFill>
                          <a:latin typeface="Lato"/>
                          <a:ea typeface="Lato"/>
                          <a:cs typeface="Lato"/>
                          <a:sym typeface="Lato"/>
                        </a:rPr>
                        <a:t>Traditional</a:t>
                      </a:r>
                      <a:endParaRPr sz="2200" u="none" strike="noStrike" cap="none">
                        <a:solidFill>
                          <a:srgbClr val="002060"/>
                        </a:solidFill>
                        <a:latin typeface="Lato"/>
                        <a:ea typeface="Lato"/>
                        <a:cs typeface="Lato"/>
                        <a:sym typeface="Lato"/>
                      </a:endParaRPr>
                    </a:p>
                  </a:txBody>
                  <a:tcPr marL="57749" marR="57749" marT="0" marB="0" anchor="ctr">
                    <a:solidFill>
                      <a:srgbClr val="DDEDCE"/>
                    </a:solidFill>
                  </a:tcPr>
                </a:tc>
                <a:tc>
                  <a:txBody>
                    <a:bodyPr/>
                    <a:lstStyle/>
                    <a:p>
                      <a:pPr marL="0" marR="0" lvl="0" indent="0" algn="ctr" rtl="0">
                        <a:spcBef>
                          <a:spcPts val="0"/>
                        </a:spcBef>
                        <a:spcAft>
                          <a:spcPts val="0"/>
                        </a:spcAft>
                        <a:buNone/>
                      </a:pPr>
                      <a:r>
                        <a:rPr lang="ru-RU" sz="2200" b="1" u="none" strike="noStrike" cap="none">
                          <a:solidFill>
                            <a:srgbClr val="002060"/>
                          </a:solidFill>
                          <a:latin typeface="Lato"/>
                          <a:ea typeface="Lato"/>
                          <a:cs typeface="Lato"/>
                          <a:sym typeface="Lato"/>
                        </a:rPr>
                        <a:t>Future</a:t>
                      </a:r>
                      <a:endParaRPr sz="2200" b="1" u="none" strike="noStrike" cap="none">
                        <a:solidFill>
                          <a:srgbClr val="002060"/>
                        </a:solidFill>
                        <a:latin typeface="Lato"/>
                        <a:ea typeface="Lato"/>
                        <a:cs typeface="Lato"/>
                        <a:sym typeface="Lato"/>
                      </a:endParaRPr>
                    </a:p>
                  </a:txBody>
                  <a:tcPr marL="57749" marR="57749" marT="0" marB="0" anchor="ctr">
                    <a:lnB w="12700" cap="flat" cmpd="sng">
                      <a:solidFill>
                        <a:schemeClr val="lt1"/>
                      </a:solidFill>
                      <a:prstDash val="solid"/>
                      <a:round/>
                      <a:headEnd type="none" w="sm" len="sm"/>
                      <a:tailEnd type="none" w="sm" len="sm"/>
                    </a:lnB>
                    <a:solidFill>
                      <a:srgbClr val="EDF5F0"/>
                    </a:solidFill>
                  </a:tcPr>
                </a:tc>
                <a:extLst>
                  <a:ext uri="{0D108BD9-81ED-4DB2-BD59-A6C34878D82A}">
                    <a16:rowId xmlns:a16="http://schemas.microsoft.com/office/drawing/2014/main" val="10001"/>
                  </a:ext>
                </a:extLst>
              </a:tr>
              <a:tr h="580512">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Little input from learners</a:t>
                      </a:r>
                      <a:endParaRPr sz="2000" b="0" u="none" strike="noStrike" cap="none">
                        <a:solidFill>
                          <a:srgbClr val="002060"/>
                        </a:solidFill>
                        <a:latin typeface="Lato"/>
                        <a:ea typeface="Lato"/>
                        <a:cs typeface="Lato"/>
                        <a:sym typeface="Lato"/>
                      </a:endParaRPr>
                    </a:p>
                  </a:txBody>
                  <a:tcPr marL="57749" marR="57749" marT="0" marB="0">
                    <a:lnR w="12700" cap="flat" cmpd="sng">
                      <a:solidFill>
                        <a:schemeClr val="lt1"/>
                      </a:solidFill>
                      <a:prstDash val="solid"/>
                      <a:round/>
                      <a:headEnd type="none" w="sm" len="sm"/>
                      <a:tailEnd type="none" w="sm" len="sm"/>
                    </a:lnR>
                    <a:solidFill>
                      <a:srgbClr val="DDEDCE"/>
                    </a:solidFill>
                  </a:tcPr>
                </a:tc>
                <a:tc>
                  <a:txBody>
                    <a:bodyPr/>
                    <a:lstStyle/>
                    <a:p>
                      <a:pPr marL="0" marR="0" lvl="0" indent="0" algn="l" rtl="0">
                        <a:spcBef>
                          <a:spcPts val="0"/>
                        </a:spcBef>
                        <a:spcAft>
                          <a:spcPts val="0"/>
                        </a:spcAft>
                        <a:buNone/>
                      </a:pPr>
                      <a:r>
                        <a:rPr lang="ru-RU" sz="2000" u="none" strike="noStrike" cap="none">
                          <a:solidFill>
                            <a:srgbClr val="002060"/>
                          </a:solidFill>
                          <a:latin typeface="Lato"/>
                          <a:ea typeface="Lato"/>
                          <a:cs typeface="Lato"/>
                          <a:sym typeface="Lato"/>
                        </a:rPr>
                        <a:t>Voice and choice</a:t>
                      </a:r>
                      <a:endParaRPr sz="2000" u="none" strike="noStrike" cap="none">
                        <a:solidFill>
                          <a:srgbClr val="002060"/>
                        </a:solidFill>
                        <a:latin typeface="Lato"/>
                        <a:ea typeface="Lato"/>
                        <a:cs typeface="Lato"/>
                        <a:sym typeface="Lato"/>
                      </a:endParaRPr>
                    </a:p>
                  </a:txBody>
                  <a:tcPr marL="57749" marR="5774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DF5F0"/>
                    </a:solidFill>
                  </a:tcPr>
                </a:tc>
                <a:extLst>
                  <a:ext uri="{0D108BD9-81ED-4DB2-BD59-A6C34878D82A}">
                    <a16:rowId xmlns:a16="http://schemas.microsoft.com/office/drawing/2014/main" val="10002"/>
                  </a:ext>
                </a:extLst>
              </a:tr>
              <a:tr h="580512">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Predetermined pace of learning</a:t>
                      </a:r>
                      <a:endParaRPr sz="2000" b="0" u="none" strike="noStrike" cap="none">
                        <a:solidFill>
                          <a:srgbClr val="002060"/>
                        </a:solidFill>
                        <a:latin typeface="Lato"/>
                        <a:ea typeface="Lato"/>
                        <a:cs typeface="Lato"/>
                        <a:sym typeface="Lato"/>
                      </a:endParaRPr>
                    </a:p>
                  </a:txBody>
                  <a:tcPr marL="57749" marR="57749" marT="0" marB="0">
                    <a:lnR w="12700" cap="flat" cmpd="sng">
                      <a:solidFill>
                        <a:schemeClr val="lt1"/>
                      </a:solidFill>
                      <a:prstDash val="solid"/>
                      <a:round/>
                      <a:headEnd type="none" w="sm" len="sm"/>
                      <a:tailEnd type="none" w="sm" len="sm"/>
                    </a:lnR>
                    <a:solidFill>
                      <a:srgbClr val="DDEDCE"/>
                    </a:solidFill>
                  </a:tcPr>
                </a:tc>
                <a:tc>
                  <a:txBody>
                    <a:bodyPr/>
                    <a:lstStyle/>
                    <a:p>
                      <a:pPr marL="0" marR="0" lvl="0" indent="0" algn="l" rtl="0">
                        <a:spcBef>
                          <a:spcPts val="0"/>
                        </a:spcBef>
                        <a:spcAft>
                          <a:spcPts val="0"/>
                        </a:spcAft>
                        <a:buNone/>
                      </a:pPr>
                      <a:r>
                        <a:rPr lang="ru-RU" sz="2000" u="none" strike="noStrike" cap="none">
                          <a:solidFill>
                            <a:srgbClr val="002060"/>
                          </a:solidFill>
                          <a:latin typeface="Lato"/>
                          <a:ea typeface="Lato"/>
                          <a:cs typeface="Lato"/>
                          <a:sym typeface="Lato"/>
                        </a:rPr>
                        <a:t>Self-directed, acceleration of learning</a:t>
                      </a:r>
                      <a:endParaRPr sz="2000" u="none" strike="noStrike" cap="none">
                        <a:solidFill>
                          <a:srgbClr val="002060"/>
                        </a:solidFill>
                        <a:latin typeface="Lato"/>
                        <a:ea typeface="Lato"/>
                        <a:cs typeface="Lato"/>
                        <a:sym typeface="Lato"/>
                      </a:endParaRPr>
                    </a:p>
                  </a:txBody>
                  <a:tcPr marL="57749" marR="5774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DF5F0"/>
                    </a:solidFill>
                  </a:tcPr>
                </a:tc>
                <a:extLst>
                  <a:ext uri="{0D108BD9-81ED-4DB2-BD59-A6C34878D82A}">
                    <a16:rowId xmlns:a16="http://schemas.microsoft.com/office/drawing/2014/main" val="10003"/>
                  </a:ext>
                </a:extLst>
              </a:tr>
              <a:tr h="580512">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Teacher-centered</a:t>
                      </a:r>
                      <a:endParaRPr sz="2000" b="0" u="none" strike="noStrike" cap="none">
                        <a:solidFill>
                          <a:srgbClr val="002060"/>
                        </a:solidFill>
                        <a:latin typeface="Lato"/>
                        <a:ea typeface="Lato"/>
                        <a:cs typeface="Lato"/>
                        <a:sym typeface="Lato"/>
                      </a:endParaRPr>
                    </a:p>
                  </a:txBody>
                  <a:tcPr marL="57749" marR="57749" marT="0" marB="0">
                    <a:lnR w="12700" cap="flat" cmpd="sng">
                      <a:solidFill>
                        <a:schemeClr val="lt1"/>
                      </a:solidFill>
                      <a:prstDash val="solid"/>
                      <a:round/>
                      <a:headEnd type="none" w="sm" len="sm"/>
                      <a:tailEnd type="none" w="sm" len="sm"/>
                    </a:lnR>
                    <a:solidFill>
                      <a:srgbClr val="DDEDCE"/>
                    </a:solidFill>
                  </a:tcPr>
                </a:tc>
                <a:tc>
                  <a:txBody>
                    <a:bodyPr/>
                    <a:lstStyle/>
                    <a:p>
                      <a:pPr marL="0" marR="0" lvl="0" indent="0" algn="l" rtl="0">
                        <a:spcBef>
                          <a:spcPts val="0"/>
                        </a:spcBef>
                        <a:spcAft>
                          <a:spcPts val="0"/>
                        </a:spcAft>
                        <a:buNone/>
                      </a:pPr>
                      <a:r>
                        <a:rPr lang="ru-RU" sz="2000" u="none" strike="noStrike" cap="none">
                          <a:solidFill>
                            <a:srgbClr val="002060"/>
                          </a:solidFill>
                          <a:latin typeface="Lato"/>
                          <a:ea typeface="Lato"/>
                          <a:cs typeface="Lato"/>
                          <a:sym typeface="Lato"/>
                        </a:rPr>
                        <a:t>Child-centered</a:t>
                      </a:r>
                      <a:endParaRPr sz="2000" u="none" strike="noStrike" cap="none">
                        <a:solidFill>
                          <a:srgbClr val="002060"/>
                        </a:solidFill>
                        <a:latin typeface="Lato"/>
                        <a:ea typeface="Lato"/>
                        <a:cs typeface="Lato"/>
                        <a:sym typeface="Lato"/>
                      </a:endParaRPr>
                    </a:p>
                  </a:txBody>
                  <a:tcPr marL="57749" marR="5774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DF5F0"/>
                    </a:solidFill>
                  </a:tcPr>
                </a:tc>
                <a:extLst>
                  <a:ext uri="{0D108BD9-81ED-4DB2-BD59-A6C34878D82A}">
                    <a16:rowId xmlns:a16="http://schemas.microsoft.com/office/drawing/2014/main" val="10004"/>
                  </a:ext>
                </a:extLst>
              </a:tr>
              <a:tr h="736945">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Textbook driven</a:t>
                      </a:r>
                      <a:endParaRPr sz="2000" b="0" u="none" strike="noStrike" cap="none">
                        <a:solidFill>
                          <a:srgbClr val="002060"/>
                        </a:solidFill>
                        <a:latin typeface="Lato"/>
                        <a:ea typeface="Lato"/>
                        <a:cs typeface="Lato"/>
                        <a:sym typeface="Lato"/>
                      </a:endParaRPr>
                    </a:p>
                  </a:txBody>
                  <a:tcPr marL="57749" marR="57749" marT="0" marB="0">
                    <a:lnR w="12700" cap="flat" cmpd="sng">
                      <a:solidFill>
                        <a:schemeClr val="lt1"/>
                      </a:solidFill>
                      <a:prstDash val="solid"/>
                      <a:round/>
                      <a:headEnd type="none" w="sm" len="sm"/>
                      <a:tailEnd type="none" w="sm" len="sm"/>
                    </a:lnR>
                    <a:solidFill>
                      <a:srgbClr val="DDEDCE"/>
                    </a:solidFill>
                  </a:tcPr>
                </a:tc>
                <a:tc>
                  <a:txBody>
                    <a:bodyPr/>
                    <a:lstStyle/>
                    <a:p>
                      <a:pPr marL="0" marR="0" lvl="0" indent="0" algn="l" rtl="0">
                        <a:spcBef>
                          <a:spcPts val="0"/>
                        </a:spcBef>
                        <a:spcAft>
                          <a:spcPts val="0"/>
                        </a:spcAft>
                        <a:buNone/>
                      </a:pPr>
                      <a:r>
                        <a:rPr lang="ru-RU" sz="2000" u="none" strike="noStrike" cap="none" dirty="0" err="1">
                          <a:solidFill>
                            <a:srgbClr val="002060"/>
                          </a:solidFill>
                          <a:latin typeface="Lato"/>
                          <a:ea typeface="Lato"/>
                          <a:cs typeface="Lato"/>
                          <a:sym typeface="Lato"/>
                        </a:rPr>
                        <a:t>Results</a:t>
                      </a:r>
                      <a:r>
                        <a:rPr lang="ru-RU" sz="2000" u="none" strike="noStrike" cap="none" dirty="0">
                          <a:solidFill>
                            <a:srgbClr val="002060"/>
                          </a:solidFill>
                          <a:latin typeface="Lato"/>
                          <a:ea typeface="Lato"/>
                          <a:cs typeface="Lato"/>
                          <a:sym typeface="Lato"/>
                        </a:rPr>
                        <a:t> </a:t>
                      </a:r>
                      <a:r>
                        <a:rPr lang="ru-RU" sz="2000" u="none" strike="noStrike" cap="none" dirty="0" err="1">
                          <a:solidFill>
                            <a:srgbClr val="002060"/>
                          </a:solidFill>
                          <a:latin typeface="Lato"/>
                          <a:ea typeface="Lato"/>
                          <a:cs typeface="Lato"/>
                          <a:sym typeface="Lato"/>
                        </a:rPr>
                        <a:t>driven</a:t>
                      </a:r>
                      <a:r>
                        <a:rPr lang="en-US" sz="2000" u="none" strike="noStrike" cap="none" dirty="0">
                          <a:solidFill>
                            <a:srgbClr val="002060"/>
                          </a:solidFill>
                          <a:latin typeface="Lato"/>
                          <a:ea typeface="Lato"/>
                          <a:cs typeface="Lato"/>
                          <a:sym typeface="Lato"/>
                        </a:rPr>
                        <a:t> by outcomes</a:t>
                      </a:r>
                      <a:endParaRPr sz="2000" u="none" strike="noStrike" cap="none" dirty="0">
                        <a:solidFill>
                          <a:srgbClr val="002060"/>
                        </a:solidFill>
                        <a:latin typeface="Lato"/>
                        <a:ea typeface="Lato"/>
                        <a:cs typeface="Lato"/>
                        <a:sym typeface="Lato"/>
                      </a:endParaRPr>
                    </a:p>
                  </a:txBody>
                  <a:tcPr marL="57749" marR="5774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DF5F0"/>
                    </a:solidFill>
                  </a:tcPr>
                </a:tc>
                <a:extLst>
                  <a:ext uri="{0D108BD9-81ED-4DB2-BD59-A6C34878D82A}">
                    <a16:rowId xmlns:a16="http://schemas.microsoft.com/office/drawing/2014/main" val="10005"/>
                  </a:ext>
                </a:extLst>
              </a:tr>
              <a:tr h="716647">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Teach to the middle of the class</a:t>
                      </a:r>
                      <a:endParaRPr sz="2000" b="0" u="none" strike="noStrike" cap="none">
                        <a:solidFill>
                          <a:srgbClr val="002060"/>
                        </a:solidFill>
                        <a:latin typeface="Lato"/>
                        <a:ea typeface="Lato"/>
                        <a:cs typeface="Lato"/>
                        <a:sym typeface="Lato"/>
                      </a:endParaRPr>
                    </a:p>
                  </a:txBody>
                  <a:tcPr marL="57749" marR="57749" marT="0" marB="0">
                    <a:lnR w="12700" cap="flat" cmpd="sng">
                      <a:solidFill>
                        <a:schemeClr val="lt1"/>
                      </a:solidFill>
                      <a:prstDash val="solid"/>
                      <a:round/>
                      <a:headEnd type="none" w="sm" len="sm"/>
                      <a:tailEnd type="none" w="sm" len="sm"/>
                    </a:lnR>
                    <a:solidFill>
                      <a:srgbClr val="DDEDCE"/>
                    </a:solidFill>
                  </a:tcPr>
                </a:tc>
                <a:tc>
                  <a:txBody>
                    <a:bodyPr/>
                    <a:lstStyle/>
                    <a:p>
                      <a:pPr marL="0" marR="0" lvl="0" indent="0" algn="l" rtl="0">
                        <a:spcBef>
                          <a:spcPts val="0"/>
                        </a:spcBef>
                        <a:spcAft>
                          <a:spcPts val="0"/>
                        </a:spcAft>
                        <a:buNone/>
                      </a:pPr>
                      <a:r>
                        <a:rPr lang="ru-RU" sz="2000" u="none" strike="noStrike" cap="none">
                          <a:solidFill>
                            <a:srgbClr val="002060"/>
                          </a:solidFill>
                          <a:latin typeface="Lato"/>
                          <a:ea typeface="Lato"/>
                          <a:cs typeface="Lato"/>
                          <a:sym typeface="Lato"/>
                        </a:rPr>
                        <a:t>Meeting individual needs</a:t>
                      </a:r>
                      <a:endParaRPr sz="2000" u="none" strike="noStrike" cap="none">
                        <a:solidFill>
                          <a:srgbClr val="002060"/>
                        </a:solidFill>
                        <a:latin typeface="Lato"/>
                        <a:ea typeface="Lato"/>
                        <a:cs typeface="Lato"/>
                        <a:sym typeface="Lato"/>
                      </a:endParaRPr>
                    </a:p>
                  </a:txBody>
                  <a:tcPr marL="57749" marR="5774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DF5F0"/>
                    </a:solidFill>
                  </a:tcPr>
                </a:tc>
                <a:extLst>
                  <a:ext uri="{0D108BD9-81ED-4DB2-BD59-A6C34878D82A}">
                    <a16:rowId xmlns:a16="http://schemas.microsoft.com/office/drawing/2014/main" val="10006"/>
                  </a:ext>
                </a:extLst>
              </a:tr>
              <a:tr h="560189">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Hard copy of learning materials</a:t>
                      </a:r>
                      <a:endParaRPr sz="2000" b="0" u="none" strike="noStrike" cap="none">
                        <a:solidFill>
                          <a:srgbClr val="002060"/>
                        </a:solidFill>
                        <a:latin typeface="Lato"/>
                        <a:ea typeface="Lato"/>
                        <a:cs typeface="Lato"/>
                        <a:sym typeface="Lato"/>
                      </a:endParaRPr>
                    </a:p>
                  </a:txBody>
                  <a:tcPr marL="57749" marR="57749" marT="0" marB="0">
                    <a:lnR w="12700" cap="flat" cmpd="sng">
                      <a:solidFill>
                        <a:schemeClr val="lt1"/>
                      </a:solidFill>
                      <a:prstDash val="solid"/>
                      <a:round/>
                      <a:headEnd type="none" w="sm" len="sm"/>
                      <a:tailEnd type="none" w="sm" len="sm"/>
                    </a:lnR>
                    <a:solidFill>
                      <a:srgbClr val="DDEDCE"/>
                    </a:solidFill>
                  </a:tcPr>
                </a:tc>
                <a:tc>
                  <a:txBody>
                    <a:bodyPr/>
                    <a:lstStyle/>
                    <a:p>
                      <a:pPr marL="0" marR="0" lvl="0" indent="0" algn="l" rtl="0">
                        <a:spcBef>
                          <a:spcPts val="0"/>
                        </a:spcBef>
                        <a:spcAft>
                          <a:spcPts val="0"/>
                        </a:spcAft>
                        <a:buNone/>
                      </a:pPr>
                      <a:r>
                        <a:rPr lang="ru-RU" sz="2000" u="none" strike="noStrike" cap="none" dirty="0" err="1">
                          <a:solidFill>
                            <a:srgbClr val="002060"/>
                          </a:solidFill>
                          <a:latin typeface="Lato"/>
                          <a:ea typeface="Lato"/>
                          <a:cs typeface="Lato"/>
                          <a:sym typeface="Lato"/>
                        </a:rPr>
                        <a:t>Digital</a:t>
                      </a:r>
                      <a:r>
                        <a:rPr lang="ru-RU" sz="2000" u="none" strike="noStrike" cap="none" dirty="0">
                          <a:solidFill>
                            <a:srgbClr val="002060"/>
                          </a:solidFill>
                          <a:latin typeface="Lato"/>
                          <a:ea typeface="Lato"/>
                          <a:cs typeface="Lato"/>
                          <a:sym typeface="Lato"/>
                        </a:rPr>
                        <a:t> </a:t>
                      </a:r>
                      <a:r>
                        <a:rPr lang="ru-RU" sz="2000" u="none" strike="noStrike" cap="none" dirty="0" err="1">
                          <a:solidFill>
                            <a:srgbClr val="002060"/>
                          </a:solidFill>
                          <a:latin typeface="Lato"/>
                          <a:ea typeface="Lato"/>
                          <a:cs typeface="Lato"/>
                          <a:sym typeface="Lato"/>
                        </a:rPr>
                        <a:t>learning</a:t>
                      </a:r>
                      <a:r>
                        <a:rPr lang="ru-RU" sz="2000" u="none" strike="noStrike" cap="none" dirty="0">
                          <a:solidFill>
                            <a:srgbClr val="002060"/>
                          </a:solidFill>
                          <a:latin typeface="Lato"/>
                          <a:ea typeface="Lato"/>
                          <a:cs typeface="Lato"/>
                          <a:sym typeface="Lato"/>
                        </a:rPr>
                        <a:t> </a:t>
                      </a:r>
                      <a:r>
                        <a:rPr lang="ru-RU" sz="2000" u="none" strike="noStrike" cap="none" dirty="0" err="1">
                          <a:solidFill>
                            <a:srgbClr val="002060"/>
                          </a:solidFill>
                          <a:latin typeface="Lato"/>
                          <a:ea typeface="Lato"/>
                          <a:cs typeface="Lato"/>
                          <a:sym typeface="Lato"/>
                        </a:rPr>
                        <a:t>platform</a:t>
                      </a:r>
                      <a:endParaRPr sz="2000" u="none" strike="noStrike" cap="none" dirty="0">
                        <a:solidFill>
                          <a:srgbClr val="002060"/>
                        </a:solidFill>
                        <a:latin typeface="Lato"/>
                        <a:ea typeface="Lato"/>
                        <a:cs typeface="Lato"/>
                        <a:sym typeface="Lato"/>
                      </a:endParaRPr>
                    </a:p>
                  </a:txBody>
                  <a:tcPr marL="57749" marR="5774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DF5F0"/>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Google Shape;76;p16">
            <a:extLst>
              <a:ext uri="{FF2B5EF4-FFF2-40B4-BE49-F238E27FC236}">
                <a16:creationId xmlns:a16="http://schemas.microsoft.com/office/drawing/2014/main" id="{A805A1E4-E3C3-0640-B20E-C5E947855EC4}"/>
              </a:ext>
            </a:extLst>
          </p:cNvPr>
          <p:cNvSpPr>
            <a:spLocks noGrp="1" noChangeArrowheads="1"/>
          </p:cNvSpPr>
          <p:nvPr>
            <p:ph type="title"/>
          </p:nvPr>
        </p:nvSpPr>
        <p:spPr>
          <a:xfrm>
            <a:off x="855663" y="619127"/>
            <a:ext cx="7429500" cy="1477963"/>
          </a:xfrm>
        </p:spPr>
        <p:txBody>
          <a:bodyPr vert="horz" wrap="square" lIns="91425" tIns="45700" rIns="91425" bIns="45700" numCol="1" anchor="ctr" anchorCtr="0" compatLnSpc="1">
            <a:prstTxWarp prst="textNoShape">
              <a:avLst/>
            </a:prstTxWarp>
          </a:bodyPr>
          <a:lstStyle/>
          <a:p>
            <a:pPr>
              <a:buClr>
                <a:srgbClr val="FFFFFF"/>
              </a:buClr>
              <a:buSzPts val="3600"/>
              <a:buFont typeface="Questrial"/>
              <a:buNone/>
            </a:pPr>
            <a:endParaRPr lang="en-US" altLang="en-US"/>
          </a:p>
        </p:txBody>
      </p:sp>
      <p:graphicFrame>
        <p:nvGraphicFramePr>
          <p:cNvPr id="77" name="Google Shape;77;p16">
            <a:extLst>
              <a:ext uri="{FF2B5EF4-FFF2-40B4-BE49-F238E27FC236}">
                <a16:creationId xmlns:a16="http://schemas.microsoft.com/office/drawing/2014/main" id="{671D1D90-5257-9D49-AC54-38EB0268B97D}"/>
              </a:ext>
            </a:extLst>
          </p:cNvPr>
          <p:cNvGraphicFramePr/>
          <p:nvPr/>
        </p:nvGraphicFramePr>
        <p:xfrm>
          <a:off x="0" y="76200"/>
          <a:ext cx="9144000" cy="6781798"/>
        </p:xfrm>
        <a:graphic>
          <a:graphicData uri="http://schemas.openxmlformats.org/drawingml/2006/table">
            <a:tbl>
              <a:tblPr firstRow="1" firstCol="1" bandRow="1">
                <a:noFill/>
              </a:tblPr>
              <a:tblGrid>
                <a:gridCol w="4354302">
                  <a:extLst>
                    <a:ext uri="{9D8B030D-6E8A-4147-A177-3AD203B41FA5}">
                      <a16:colId xmlns:a16="http://schemas.microsoft.com/office/drawing/2014/main" val="20000"/>
                    </a:ext>
                  </a:extLst>
                </a:gridCol>
                <a:gridCol w="4789698">
                  <a:extLst>
                    <a:ext uri="{9D8B030D-6E8A-4147-A177-3AD203B41FA5}">
                      <a16:colId xmlns:a16="http://schemas.microsoft.com/office/drawing/2014/main" val="20001"/>
                    </a:ext>
                  </a:extLst>
                </a:gridCol>
              </a:tblGrid>
              <a:tr h="1258250">
                <a:tc gridSpan="2">
                  <a:txBody>
                    <a:bodyPr/>
                    <a:lstStyle/>
                    <a:p>
                      <a:pPr marL="0" marR="0" lvl="0" indent="0" algn="ctr" rtl="0">
                        <a:spcBef>
                          <a:spcPts val="0"/>
                        </a:spcBef>
                        <a:spcAft>
                          <a:spcPts val="0"/>
                        </a:spcAft>
                        <a:buNone/>
                      </a:pPr>
                      <a:r>
                        <a:rPr lang="ru-RU" sz="2000" u="none" strike="noStrike" cap="none" dirty="0" err="1">
                          <a:solidFill>
                            <a:srgbClr val="002060"/>
                          </a:solidFill>
                          <a:latin typeface="Lato"/>
                          <a:ea typeface="Lato"/>
                          <a:cs typeface="Lato"/>
                          <a:sym typeface="Lato"/>
                        </a:rPr>
                        <a:t>Evolution</a:t>
                      </a:r>
                      <a:r>
                        <a:rPr lang="ru-RU" sz="2000" u="none" strike="noStrike" cap="none" dirty="0">
                          <a:solidFill>
                            <a:srgbClr val="002060"/>
                          </a:solidFill>
                          <a:latin typeface="Lato"/>
                          <a:ea typeface="Lato"/>
                          <a:cs typeface="Lato"/>
                          <a:sym typeface="Lato"/>
                        </a:rPr>
                        <a:t> </a:t>
                      </a:r>
                      <a:r>
                        <a:rPr lang="ru-RU" sz="2000" u="none" strike="noStrike" cap="none" dirty="0" err="1">
                          <a:solidFill>
                            <a:srgbClr val="002060"/>
                          </a:solidFill>
                          <a:latin typeface="Lato"/>
                          <a:ea typeface="Lato"/>
                          <a:cs typeface="Lato"/>
                          <a:sym typeface="Lato"/>
                        </a:rPr>
                        <a:t>of</a:t>
                      </a:r>
                      <a:r>
                        <a:rPr lang="ru-RU" sz="2000" u="none" strike="noStrike" cap="none" dirty="0">
                          <a:solidFill>
                            <a:srgbClr val="002060"/>
                          </a:solidFill>
                          <a:latin typeface="Lato"/>
                          <a:ea typeface="Lato"/>
                          <a:cs typeface="Lato"/>
                          <a:sym typeface="Lato"/>
                        </a:rPr>
                        <a:t> </a:t>
                      </a:r>
                      <a:r>
                        <a:rPr lang="ru-RU" sz="2000" u="none" strike="noStrike" cap="none" dirty="0" err="1">
                          <a:solidFill>
                            <a:srgbClr val="002060"/>
                          </a:solidFill>
                          <a:latin typeface="Lato"/>
                          <a:ea typeface="Lato"/>
                          <a:cs typeface="Lato"/>
                          <a:sym typeface="Lato"/>
                        </a:rPr>
                        <a:t>a</a:t>
                      </a:r>
                      <a:r>
                        <a:rPr lang="ru-RU" sz="2000" u="none" strike="noStrike" cap="none" dirty="0">
                          <a:solidFill>
                            <a:srgbClr val="002060"/>
                          </a:solidFill>
                          <a:latin typeface="Lato"/>
                          <a:ea typeface="Lato"/>
                          <a:cs typeface="Lato"/>
                          <a:sym typeface="Lato"/>
                        </a:rPr>
                        <a:t> </a:t>
                      </a:r>
                      <a:r>
                        <a:rPr lang="ru-RU" sz="2000" u="none" strike="noStrike" cap="none" dirty="0" err="1">
                          <a:solidFill>
                            <a:srgbClr val="002060"/>
                          </a:solidFill>
                          <a:latin typeface="Lato"/>
                          <a:ea typeface="Lato"/>
                          <a:cs typeface="Lato"/>
                          <a:sym typeface="Lato"/>
                        </a:rPr>
                        <a:t>Teacher</a:t>
                      </a:r>
                      <a:endParaRPr sz="2000" u="none" strike="noStrike" cap="none" dirty="0">
                        <a:solidFill>
                          <a:srgbClr val="002060"/>
                        </a:solidFill>
                        <a:latin typeface="Lato"/>
                        <a:ea typeface="Lato"/>
                        <a:cs typeface="Lato"/>
                        <a:sym typeface="Lato"/>
                      </a:endParaRPr>
                    </a:p>
                  </a:txBody>
                  <a:tcPr marL="68579" marR="68579" marT="0" marB="0" anchor="ctr">
                    <a:lnB w="12700" cap="flat" cmpd="sng">
                      <a:solidFill>
                        <a:schemeClr val="lt1"/>
                      </a:solidFill>
                      <a:prstDash val="solid"/>
                      <a:round/>
                      <a:headEnd type="none" w="sm" len="sm"/>
                      <a:tailEnd type="none" w="sm" len="sm"/>
                    </a:lnB>
                    <a:solidFill>
                      <a:srgbClr val="9FC5E8"/>
                    </a:solidFill>
                  </a:tcPr>
                </a:tc>
                <a:tc hMerge="1">
                  <a:txBody>
                    <a:bodyPr/>
                    <a:lstStyle/>
                    <a:p>
                      <a:endParaRPr lang="en-US"/>
                    </a:p>
                  </a:txBody>
                  <a:tcPr/>
                </a:tc>
                <a:extLst>
                  <a:ext uri="{0D108BD9-81ED-4DB2-BD59-A6C34878D82A}">
                    <a16:rowId xmlns:a16="http://schemas.microsoft.com/office/drawing/2014/main" val="10000"/>
                  </a:ext>
                </a:extLst>
              </a:tr>
              <a:tr h="670861">
                <a:tc>
                  <a:txBody>
                    <a:bodyPr/>
                    <a:lstStyle/>
                    <a:p>
                      <a:pPr marL="0" lvl="0" indent="0" algn="ctr" rtl="0">
                        <a:spcBef>
                          <a:spcPts val="0"/>
                        </a:spcBef>
                        <a:spcAft>
                          <a:spcPts val="0"/>
                        </a:spcAft>
                        <a:buNone/>
                      </a:pPr>
                      <a:r>
                        <a:rPr lang="ru-RU" sz="2200">
                          <a:solidFill>
                            <a:srgbClr val="002060"/>
                          </a:solidFill>
                          <a:latin typeface="Lato"/>
                          <a:ea typeface="Lato"/>
                          <a:cs typeface="Lato"/>
                          <a:sym typeface="Lato"/>
                        </a:rPr>
                        <a:t>Traditional</a:t>
                      </a:r>
                      <a:endParaRPr sz="2000" b="0" u="none" strike="noStrike" cap="none">
                        <a:solidFill>
                          <a:srgbClr val="002060"/>
                        </a:solidFill>
                        <a:latin typeface="Lato"/>
                        <a:ea typeface="Lato"/>
                        <a:cs typeface="Lato"/>
                        <a:sym typeface="Lato"/>
                      </a:endParaRPr>
                    </a:p>
                  </a:txBody>
                  <a:tcPr marL="68579" marR="68579"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FC5E8"/>
                    </a:solidFill>
                  </a:tcPr>
                </a:tc>
                <a:tc>
                  <a:txBody>
                    <a:bodyPr/>
                    <a:lstStyle/>
                    <a:p>
                      <a:pPr marL="0" marR="0" lvl="0" indent="0" algn="ctr" rtl="0">
                        <a:spcBef>
                          <a:spcPts val="0"/>
                        </a:spcBef>
                        <a:spcAft>
                          <a:spcPts val="0"/>
                        </a:spcAft>
                        <a:buNone/>
                      </a:pPr>
                      <a:r>
                        <a:rPr lang="ru-RU" sz="2000" b="1" u="none" strike="noStrike" cap="none">
                          <a:solidFill>
                            <a:srgbClr val="002060"/>
                          </a:solidFill>
                          <a:latin typeface="Lato"/>
                          <a:ea typeface="Lato"/>
                          <a:cs typeface="Lato"/>
                          <a:sym typeface="Lato"/>
                        </a:rPr>
                        <a:t>Future</a:t>
                      </a:r>
                      <a:endParaRPr sz="2000" b="1" u="none" strike="noStrike" cap="none">
                        <a:solidFill>
                          <a:srgbClr val="002060"/>
                        </a:solidFill>
                        <a:latin typeface="Lato"/>
                        <a:ea typeface="Lato"/>
                        <a:cs typeface="Lato"/>
                        <a:sym typeface="Lato"/>
                      </a:endParaRPr>
                    </a:p>
                  </a:txBody>
                  <a:tcPr marL="68579" marR="68579"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r h="670861">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Directive, Authoritarian</a:t>
                      </a:r>
                      <a:endParaRPr sz="2000" b="0" u="none" strike="noStrike" cap="none">
                        <a:solidFill>
                          <a:srgbClr val="002060"/>
                        </a:solidFill>
                        <a:latin typeface="Lato"/>
                        <a:ea typeface="Lato"/>
                        <a:cs typeface="Lato"/>
                        <a:sym typeface="Lato"/>
                      </a:endParaRPr>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FC5E8"/>
                    </a:solidFill>
                  </a:tcPr>
                </a:tc>
                <a:tc>
                  <a:txBody>
                    <a:bodyPr/>
                    <a:lstStyle/>
                    <a:p>
                      <a:pPr marL="0" lvl="0" indent="0" algn="l" rtl="0">
                        <a:spcBef>
                          <a:spcPts val="0"/>
                        </a:spcBef>
                        <a:spcAft>
                          <a:spcPts val="0"/>
                        </a:spcAft>
                        <a:buNone/>
                      </a:pPr>
                      <a:endParaRPr sz="1800"/>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E2F3"/>
                    </a:solidFill>
                  </a:tcPr>
                </a:tc>
                <a:extLst>
                  <a:ext uri="{0D108BD9-81ED-4DB2-BD59-A6C34878D82A}">
                    <a16:rowId xmlns:a16="http://schemas.microsoft.com/office/drawing/2014/main" val="10002"/>
                  </a:ext>
                </a:extLst>
              </a:tr>
              <a:tr h="670861">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Knowledge transferred by teachers</a:t>
                      </a:r>
                      <a:endParaRPr sz="2000" b="0" u="none" strike="noStrike" cap="none">
                        <a:solidFill>
                          <a:srgbClr val="002060"/>
                        </a:solidFill>
                        <a:latin typeface="Lato"/>
                        <a:ea typeface="Lato"/>
                        <a:cs typeface="Lato"/>
                        <a:sym typeface="Lato"/>
                      </a:endParaRPr>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FC5E8"/>
                    </a:solidFill>
                  </a:tcPr>
                </a:tc>
                <a:tc>
                  <a:txBody>
                    <a:bodyPr/>
                    <a:lstStyle/>
                    <a:p>
                      <a:pPr marL="0" lvl="0" indent="0" algn="l" rtl="0">
                        <a:spcBef>
                          <a:spcPts val="0"/>
                        </a:spcBef>
                        <a:spcAft>
                          <a:spcPts val="0"/>
                        </a:spcAft>
                        <a:buNone/>
                      </a:pPr>
                      <a:endParaRPr sz="1800"/>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E2F3"/>
                    </a:solidFill>
                  </a:tcPr>
                </a:tc>
                <a:extLst>
                  <a:ext uri="{0D108BD9-81ED-4DB2-BD59-A6C34878D82A}">
                    <a16:rowId xmlns:a16="http://schemas.microsoft.com/office/drawing/2014/main" val="10003"/>
                  </a:ext>
                </a:extLst>
              </a:tr>
              <a:tr h="670861">
                <a:tc>
                  <a:txBody>
                    <a:bodyPr/>
                    <a:lstStyle/>
                    <a:p>
                      <a:pPr marL="0" marR="0" lvl="0" indent="0" algn="l" rtl="0">
                        <a:spcBef>
                          <a:spcPts val="0"/>
                        </a:spcBef>
                        <a:spcAft>
                          <a:spcPts val="0"/>
                        </a:spcAft>
                        <a:buNone/>
                      </a:pPr>
                      <a:r>
                        <a:rPr lang="ru-RU" sz="2000" b="0">
                          <a:solidFill>
                            <a:srgbClr val="002060"/>
                          </a:solidFill>
                          <a:latin typeface="Lato"/>
                          <a:ea typeface="Lato"/>
                          <a:cs typeface="Lato"/>
                          <a:sym typeface="Lato"/>
                        </a:rPr>
                        <a:t>All teachers get same training</a:t>
                      </a:r>
                      <a:endParaRPr sz="2000" b="0" u="none" strike="noStrike" cap="none">
                        <a:solidFill>
                          <a:srgbClr val="002060"/>
                        </a:solidFill>
                        <a:latin typeface="Lato"/>
                        <a:ea typeface="Lato"/>
                        <a:cs typeface="Lato"/>
                        <a:sym typeface="Lato"/>
                      </a:endParaRPr>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FC5E8"/>
                    </a:solidFill>
                  </a:tcPr>
                </a:tc>
                <a:tc>
                  <a:txBody>
                    <a:bodyPr/>
                    <a:lstStyle/>
                    <a:p>
                      <a:pPr marL="0" lvl="0" indent="0" algn="l" rtl="0">
                        <a:spcBef>
                          <a:spcPts val="0"/>
                        </a:spcBef>
                        <a:spcAft>
                          <a:spcPts val="0"/>
                        </a:spcAft>
                        <a:buNone/>
                      </a:pPr>
                      <a:endParaRPr sz="1800"/>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E2F3"/>
                    </a:solidFill>
                  </a:tcPr>
                </a:tc>
                <a:extLst>
                  <a:ext uri="{0D108BD9-81ED-4DB2-BD59-A6C34878D82A}">
                    <a16:rowId xmlns:a16="http://schemas.microsoft.com/office/drawing/2014/main" val="10004"/>
                  </a:ext>
                </a:extLst>
              </a:tr>
              <a:tr h="670861">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Teachers work in isolation</a:t>
                      </a:r>
                      <a:endParaRPr sz="2000" b="0" u="none" strike="noStrike" cap="none">
                        <a:solidFill>
                          <a:srgbClr val="002060"/>
                        </a:solidFill>
                        <a:latin typeface="Lato"/>
                        <a:ea typeface="Lato"/>
                        <a:cs typeface="Lato"/>
                        <a:sym typeface="Lato"/>
                      </a:endParaRPr>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FC5E8"/>
                    </a:solidFill>
                  </a:tcPr>
                </a:tc>
                <a:tc>
                  <a:txBody>
                    <a:bodyPr/>
                    <a:lstStyle/>
                    <a:p>
                      <a:pPr marL="0" lvl="0" indent="0" algn="l" rtl="0">
                        <a:spcBef>
                          <a:spcPts val="0"/>
                        </a:spcBef>
                        <a:spcAft>
                          <a:spcPts val="0"/>
                        </a:spcAft>
                        <a:buNone/>
                      </a:pPr>
                      <a:endParaRPr sz="1800"/>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E2F3"/>
                    </a:solidFill>
                  </a:tcPr>
                </a:tc>
                <a:extLst>
                  <a:ext uri="{0D108BD9-81ED-4DB2-BD59-A6C34878D82A}">
                    <a16:rowId xmlns:a16="http://schemas.microsoft.com/office/drawing/2014/main" val="10005"/>
                  </a:ext>
                </a:extLst>
              </a:tr>
              <a:tr h="827521">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Assessment through </a:t>
                      </a:r>
                      <a:r>
                        <a:rPr lang="ru-RU" sz="2000" b="0">
                          <a:solidFill>
                            <a:srgbClr val="002060"/>
                          </a:solidFill>
                          <a:latin typeface="Lato"/>
                          <a:ea typeface="Lato"/>
                          <a:cs typeface="Lato"/>
                          <a:sym typeface="Lato"/>
                        </a:rPr>
                        <a:t>traditional paper-pencil </a:t>
                      </a:r>
                      <a:r>
                        <a:rPr lang="ru-RU" sz="2000" b="0" u="none" strike="noStrike" cap="none">
                          <a:solidFill>
                            <a:srgbClr val="002060"/>
                          </a:solidFill>
                          <a:latin typeface="Lato"/>
                          <a:ea typeface="Lato"/>
                          <a:cs typeface="Lato"/>
                          <a:sym typeface="Lato"/>
                        </a:rPr>
                        <a:t>testing</a:t>
                      </a:r>
                      <a:endParaRPr sz="2000" b="0" u="none" strike="noStrike" cap="none">
                        <a:solidFill>
                          <a:srgbClr val="002060"/>
                        </a:solidFill>
                        <a:latin typeface="Lato"/>
                        <a:ea typeface="Lato"/>
                        <a:cs typeface="Lato"/>
                        <a:sym typeface="Lato"/>
                      </a:endParaRPr>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FC5E8"/>
                    </a:solidFill>
                  </a:tcPr>
                </a:tc>
                <a:tc>
                  <a:txBody>
                    <a:bodyPr/>
                    <a:lstStyle/>
                    <a:p>
                      <a:pPr marL="0" lvl="0" indent="0" algn="l" rtl="0">
                        <a:spcBef>
                          <a:spcPts val="0"/>
                        </a:spcBef>
                        <a:spcAft>
                          <a:spcPts val="0"/>
                        </a:spcAft>
                        <a:buNone/>
                      </a:pPr>
                      <a:endParaRPr sz="1800"/>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E2F3"/>
                    </a:solidFill>
                  </a:tcPr>
                </a:tc>
                <a:extLst>
                  <a:ext uri="{0D108BD9-81ED-4DB2-BD59-A6C34878D82A}">
                    <a16:rowId xmlns:a16="http://schemas.microsoft.com/office/drawing/2014/main" val="10006"/>
                  </a:ext>
                </a:extLst>
              </a:tr>
              <a:tr h="670861">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Knowledge seen as fixed</a:t>
                      </a:r>
                      <a:endParaRPr sz="2000" b="0" u="none" strike="noStrike" cap="none">
                        <a:solidFill>
                          <a:srgbClr val="002060"/>
                        </a:solidFill>
                        <a:latin typeface="Lato"/>
                        <a:ea typeface="Lato"/>
                        <a:cs typeface="Lato"/>
                        <a:sym typeface="Lato"/>
                      </a:endParaRPr>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FC5E8"/>
                    </a:solidFill>
                  </a:tcPr>
                </a:tc>
                <a:tc>
                  <a:txBody>
                    <a:bodyPr/>
                    <a:lstStyle/>
                    <a:p>
                      <a:pPr marL="0" lvl="0" indent="0" algn="l" rtl="0">
                        <a:spcBef>
                          <a:spcPts val="0"/>
                        </a:spcBef>
                        <a:spcAft>
                          <a:spcPts val="0"/>
                        </a:spcAft>
                        <a:buNone/>
                      </a:pPr>
                      <a:endParaRPr sz="1800"/>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E2F3"/>
                    </a:solidFill>
                  </a:tcPr>
                </a:tc>
                <a:extLst>
                  <a:ext uri="{0D108BD9-81ED-4DB2-BD59-A6C34878D82A}">
                    <a16:rowId xmlns:a16="http://schemas.microsoft.com/office/drawing/2014/main" val="10007"/>
                  </a:ext>
                </a:extLst>
              </a:tr>
              <a:tr h="670861">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Limited career pathway</a:t>
                      </a:r>
                      <a:endParaRPr sz="2000" b="0" u="none" strike="noStrike" cap="none">
                        <a:solidFill>
                          <a:srgbClr val="002060"/>
                        </a:solidFill>
                        <a:latin typeface="Lato"/>
                        <a:ea typeface="Lato"/>
                        <a:cs typeface="Lato"/>
                        <a:sym typeface="Lato"/>
                      </a:endParaRPr>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FC5E8"/>
                    </a:solidFill>
                  </a:tcPr>
                </a:tc>
                <a:tc>
                  <a:txBody>
                    <a:bodyPr/>
                    <a:lstStyle/>
                    <a:p>
                      <a:pPr marL="0" lvl="0" indent="0" algn="l" rtl="0">
                        <a:spcBef>
                          <a:spcPts val="0"/>
                        </a:spcBef>
                        <a:spcAft>
                          <a:spcPts val="0"/>
                        </a:spcAft>
                        <a:buNone/>
                      </a:pPr>
                      <a:endParaRPr sz="1800" dirty="0"/>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E2F3"/>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Google Shape;82;p17">
            <a:extLst>
              <a:ext uri="{FF2B5EF4-FFF2-40B4-BE49-F238E27FC236}">
                <a16:creationId xmlns:a16="http://schemas.microsoft.com/office/drawing/2014/main" id="{1127C0B1-4580-914E-9BF7-8CD6E1EA87CA}"/>
              </a:ext>
            </a:extLst>
          </p:cNvPr>
          <p:cNvSpPr>
            <a:spLocks noGrp="1" noChangeArrowheads="1"/>
          </p:cNvSpPr>
          <p:nvPr>
            <p:ph type="title"/>
          </p:nvPr>
        </p:nvSpPr>
        <p:spPr>
          <a:xfrm>
            <a:off x="855663" y="619127"/>
            <a:ext cx="7429500" cy="1477963"/>
          </a:xfrm>
        </p:spPr>
        <p:txBody>
          <a:bodyPr vert="horz" wrap="square" lIns="91425" tIns="45700" rIns="91425" bIns="45700" numCol="1" anchor="ctr" anchorCtr="0" compatLnSpc="1">
            <a:prstTxWarp prst="textNoShape">
              <a:avLst/>
            </a:prstTxWarp>
          </a:bodyPr>
          <a:lstStyle/>
          <a:p>
            <a:pPr>
              <a:buClr>
                <a:srgbClr val="FFFFFF"/>
              </a:buClr>
              <a:buSzPts val="3600"/>
              <a:buFont typeface="Questrial"/>
              <a:buNone/>
            </a:pPr>
            <a:endParaRPr lang="en-US" altLang="en-US"/>
          </a:p>
        </p:txBody>
      </p:sp>
      <p:graphicFrame>
        <p:nvGraphicFramePr>
          <p:cNvPr id="83" name="Google Shape;83;p17">
            <a:extLst>
              <a:ext uri="{FF2B5EF4-FFF2-40B4-BE49-F238E27FC236}">
                <a16:creationId xmlns:a16="http://schemas.microsoft.com/office/drawing/2014/main" id="{95DEA8AA-CFAD-284A-A2FD-3EEF693C7605}"/>
              </a:ext>
            </a:extLst>
          </p:cNvPr>
          <p:cNvGraphicFramePr/>
          <p:nvPr/>
        </p:nvGraphicFramePr>
        <p:xfrm>
          <a:off x="76200" y="76200"/>
          <a:ext cx="8991600" cy="6781802"/>
        </p:xfrm>
        <a:graphic>
          <a:graphicData uri="http://schemas.openxmlformats.org/drawingml/2006/table">
            <a:tbl>
              <a:tblPr firstRow="1" firstCol="1" bandRow="1">
                <a:noFill/>
              </a:tblPr>
              <a:tblGrid>
                <a:gridCol w="4281731">
                  <a:extLst>
                    <a:ext uri="{9D8B030D-6E8A-4147-A177-3AD203B41FA5}">
                      <a16:colId xmlns:a16="http://schemas.microsoft.com/office/drawing/2014/main" val="20000"/>
                    </a:ext>
                  </a:extLst>
                </a:gridCol>
                <a:gridCol w="4709869">
                  <a:extLst>
                    <a:ext uri="{9D8B030D-6E8A-4147-A177-3AD203B41FA5}">
                      <a16:colId xmlns:a16="http://schemas.microsoft.com/office/drawing/2014/main" val="20001"/>
                    </a:ext>
                  </a:extLst>
                </a:gridCol>
              </a:tblGrid>
              <a:tr h="1160662">
                <a:tc gridSpan="2">
                  <a:txBody>
                    <a:bodyPr/>
                    <a:lstStyle/>
                    <a:p>
                      <a:pPr marL="0" marR="0" lvl="0" indent="0" algn="ctr" rtl="0">
                        <a:spcBef>
                          <a:spcPts val="0"/>
                        </a:spcBef>
                        <a:spcAft>
                          <a:spcPts val="0"/>
                        </a:spcAft>
                        <a:buNone/>
                      </a:pPr>
                      <a:r>
                        <a:rPr lang="ru-RU" sz="2000" b="0" u="none" strike="noStrike" cap="none" dirty="0" err="1">
                          <a:solidFill>
                            <a:srgbClr val="002060"/>
                          </a:solidFill>
                          <a:latin typeface="Lato"/>
                          <a:ea typeface="Lato"/>
                          <a:cs typeface="Lato"/>
                          <a:sym typeface="Lato"/>
                        </a:rPr>
                        <a:t>Evolution</a:t>
                      </a:r>
                      <a:r>
                        <a:rPr lang="ru-RU" sz="2000" b="0" u="none" strike="noStrike" cap="none" dirty="0">
                          <a:solidFill>
                            <a:srgbClr val="002060"/>
                          </a:solidFill>
                          <a:latin typeface="Lato"/>
                          <a:ea typeface="Lato"/>
                          <a:cs typeface="Lato"/>
                          <a:sym typeface="Lato"/>
                        </a:rPr>
                        <a:t> </a:t>
                      </a:r>
                      <a:r>
                        <a:rPr lang="ru-RU" sz="2000" b="0" u="none" strike="noStrike" cap="none" dirty="0" err="1">
                          <a:solidFill>
                            <a:srgbClr val="002060"/>
                          </a:solidFill>
                          <a:latin typeface="Lato"/>
                          <a:ea typeface="Lato"/>
                          <a:cs typeface="Lato"/>
                          <a:sym typeface="Lato"/>
                        </a:rPr>
                        <a:t>of</a:t>
                      </a:r>
                      <a:r>
                        <a:rPr lang="ru-RU" sz="2000" b="0" u="none" strike="noStrike" cap="none" dirty="0">
                          <a:solidFill>
                            <a:srgbClr val="002060"/>
                          </a:solidFill>
                          <a:latin typeface="Lato"/>
                          <a:ea typeface="Lato"/>
                          <a:cs typeface="Lato"/>
                          <a:sym typeface="Lato"/>
                        </a:rPr>
                        <a:t> </a:t>
                      </a:r>
                      <a:r>
                        <a:rPr lang="ru-RU" sz="2000" b="0" u="none" strike="noStrike" cap="none" dirty="0" err="1">
                          <a:solidFill>
                            <a:srgbClr val="002060"/>
                          </a:solidFill>
                          <a:latin typeface="Lato"/>
                          <a:ea typeface="Lato"/>
                          <a:cs typeface="Lato"/>
                          <a:sym typeface="Lato"/>
                        </a:rPr>
                        <a:t>a</a:t>
                      </a:r>
                      <a:r>
                        <a:rPr lang="ru-RU" sz="2000" b="0" u="none" strike="noStrike" cap="none" dirty="0">
                          <a:solidFill>
                            <a:srgbClr val="002060"/>
                          </a:solidFill>
                          <a:latin typeface="Lato"/>
                          <a:ea typeface="Lato"/>
                          <a:cs typeface="Lato"/>
                          <a:sym typeface="Lato"/>
                        </a:rPr>
                        <a:t> </a:t>
                      </a:r>
                      <a:r>
                        <a:rPr lang="ru-RU" sz="2000" b="0" u="none" strike="noStrike" cap="none" dirty="0" err="1">
                          <a:solidFill>
                            <a:srgbClr val="002060"/>
                          </a:solidFill>
                          <a:latin typeface="Lato"/>
                          <a:ea typeface="Lato"/>
                          <a:cs typeface="Lato"/>
                          <a:sym typeface="Lato"/>
                        </a:rPr>
                        <a:t>Teacher</a:t>
                      </a:r>
                      <a:endParaRPr sz="2000" b="0" u="none" strike="noStrike" cap="none" dirty="0">
                        <a:solidFill>
                          <a:srgbClr val="002060"/>
                        </a:solidFill>
                        <a:latin typeface="Lato"/>
                        <a:ea typeface="Lato"/>
                        <a:cs typeface="Lato"/>
                        <a:sym typeface="Lato"/>
                      </a:endParaRPr>
                    </a:p>
                  </a:txBody>
                  <a:tcPr marL="68579" marR="68579" marT="0" marB="0" anchor="ctr">
                    <a:lnB w="12700" cap="flat" cmpd="sng">
                      <a:solidFill>
                        <a:schemeClr val="lt1"/>
                      </a:solidFill>
                      <a:prstDash val="solid"/>
                      <a:round/>
                      <a:headEnd type="none" w="sm" len="sm"/>
                      <a:tailEnd type="none" w="sm" len="sm"/>
                    </a:lnB>
                    <a:solidFill>
                      <a:srgbClr val="9FC5E8"/>
                    </a:solidFill>
                  </a:tcPr>
                </a:tc>
                <a:tc hMerge="1">
                  <a:txBody>
                    <a:bodyPr/>
                    <a:lstStyle/>
                    <a:p>
                      <a:endParaRPr lang="en-US"/>
                    </a:p>
                  </a:txBody>
                  <a:tcPr/>
                </a:tc>
                <a:extLst>
                  <a:ext uri="{0D108BD9-81ED-4DB2-BD59-A6C34878D82A}">
                    <a16:rowId xmlns:a16="http://schemas.microsoft.com/office/drawing/2014/main" val="10000"/>
                  </a:ext>
                </a:extLst>
              </a:tr>
              <a:tr h="618833">
                <a:tc>
                  <a:txBody>
                    <a:bodyPr/>
                    <a:lstStyle/>
                    <a:p>
                      <a:pPr marL="0" lvl="0" indent="0" algn="ctr" rtl="0">
                        <a:spcBef>
                          <a:spcPts val="0"/>
                        </a:spcBef>
                        <a:spcAft>
                          <a:spcPts val="0"/>
                        </a:spcAft>
                        <a:buNone/>
                      </a:pPr>
                      <a:r>
                        <a:rPr lang="ru-RU" sz="2200">
                          <a:solidFill>
                            <a:srgbClr val="002060"/>
                          </a:solidFill>
                          <a:latin typeface="Lato"/>
                          <a:ea typeface="Lato"/>
                          <a:cs typeface="Lato"/>
                          <a:sym typeface="Lato"/>
                        </a:rPr>
                        <a:t>Traditional</a:t>
                      </a:r>
                      <a:endParaRPr sz="2000" u="none" strike="noStrike" cap="none">
                        <a:solidFill>
                          <a:srgbClr val="002060"/>
                        </a:solidFill>
                        <a:latin typeface="Lato"/>
                        <a:ea typeface="Lato"/>
                        <a:cs typeface="Lato"/>
                        <a:sym typeface="Lato"/>
                      </a:endParaRPr>
                    </a:p>
                  </a:txBody>
                  <a:tcPr marL="68579" marR="68579"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FC5E8"/>
                    </a:solidFill>
                  </a:tcPr>
                </a:tc>
                <a:tc>
                  <a:txBody>
                    <a:bodyPr/>
                    <a:lstStyle/>
                    <a:p>
                      <a:pPr marL="0" marR="0" lvl="0" indent="0" algn="ctr" rtl="0">
                        <a:spcBef>
                          <a:spcPts val="0"/>
                        </a:spcBef>
                        <a:spcAft>
                          <a:spcPts val="0"/>
                        </a:spcAft>
                        <a:buNone/>
                      </a:pPr>
                      <a:r>
                        <a:rPr lang="ru-RU" sz="2000" b="1" u="none" strike="noStrike" cap="none">
                          <a:solidFill>
                            <a:srgbClr val="002060"/>
                          </a:solidFill>
                          <a:latin typeface="Lato"/>
                          <a:ea typeface="Lato"/>
                          <a:cs typeface="Lato"/>
                          <a:sym typeface="Lato"/>
                        </a:rPr>
                        <a:t>Future</a:t>
                      </a:r>
                      <a:endParaRPr sz="2000" b="1" u="none" strike="noStrike" cap="none">
                        <a:solidFill>
                          <a:srgbClr val="002060"/>
                        </a:solidFill>
                        <a:latin typeface="Lato"/>
                        <a:ea typeface="Lato"/>
                        <a:cs typeface="Lato"/>
                        <a:sym typeface="Lato"/>
                      </a:endParaRPr>
                    </a:p>
                  </a:txBody>
                  <a:tcPr marL="68579" marR="68579"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r h="618833">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Directive, Authoritarian</a:t>
                      </a:r>
                      <a:endParaRPr sz="2000" b="0" u="none" strike="noStrike" cap="none">
                        <a:solidFill>
                          <a:srgbClr val="002060"/>
                        </a:solidFill>
                        <a:latin typeface="Lato"/>
                        <a:ea typeface="Lato"/>
                        <a:cs typeface="Lato"/>
                        <a:sym typeface="Lato"/>
                      </a:endParaRPr>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FC5E8"/>
                    </a:solidFill>
                  </a:tcPr>
                </a:tc>
                <a:tc>
                  <a:txBody>
                    <a:bodyPr/>
                    <a:lstStyle/>
                    <a:p>
                      <a:pPr marL="0" marR="0" lvl="0" indent="0" algn="l" rtl="0">
                        <a:spcBef>
                          <a:spcPts val="0"/>
                        </a:spcBef>
                        <a:spcAft>
                          <a:spcPts val="0"/>
                        </a:spcAft>
                        <a:buNone/>
                      </a:pPr>
                      <a:r>
                        <a:rPr lang="ru-RU" sz="2000">
                          <a:solidFill>
                            <a:srgbClr val="002060"/>
                          </a:solidFill>
                          <a:latin typeface="Lato"/>
                          <a:ea typeface="Lato"/>
                          <a:cs typeface="Lato"/>
                          <a:sym typeface="Lato"/>
                        </a:rPr>
                        <a:t>Partners with learners</a:t>
                      </a:r>
                      <a:r>
                        <a:rPr lang="ru-RU" sz="2000" u="none" strike="noStrike" cap="none">
                          <a:solidFill>
                            <a:srgbClr val="002060"/>
                          </a:solidFill>
                          <a:latin typeface="Lato"/>
                          <a:ea typeface="Lato"/>
                          <a:cs typeface="Lato"/>
                          <a:sym typeface="Lato"/>
                        </a:rPr>
                        <a:t> </a:t>
                      </a:r>
                      <a:endParaRPr sz="2000" u="none" strike="noStrike" cap="none">
                        <a:solidFill>
                          <a:srgbClr val="002060"/>
                        </a:solidFill>
                        <a:latin typeface="Lato"/>
                        <a:ea typeface="Lato"/>
                        <a:cs typeface="Lato"/>
                        <a:sym typeface="Lato"/>
                      </a:endParaRPr>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E2F3"/>
                    </a:solidFill>
                  </a:tcPr>
                </a:tc>
                <a:extLst>
                  <a:ext uri="{0D108BD9-81ED-4DB2-BD59-A6C34878D82A}">
                    <a16:rowId xmlns:a16="http://schemas.microsoft.com/office/drawing/2014/main" val="10002"/>
                  </a:ext>
                </a:extLst>
              </a:tr>
              <a:tr h="618833">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Knowledge transferred by teachers</a:t>
                      </a:r>
                      <a:endParaRPr sz="2000" b="0" u="none" strike="noStrike" cap="none">
                        <a:solidFill>
                          <a:srgbClr val="002060"/>
                        </a:solidFill>
                        <a:latin typeface="Lato"/>
                        <a:ea typeface="Lato"/>
                        <a:cs typeface="Lato"/>
                        <a:sym typeface="Lato"/>
                      </a:endParaRPr>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FC5E8"/>
                    </a:solidFill>
                  </a:tcPr>
                </a:tc>
                <a:tc>
                  <a:txBody>
                    <a:bodyPr/>
                    <a:lstStyle/>
                    <a:p>
                      <a:pPr marL="0" marR="0" lvl="0" indent="0" algn="l" rtl="0">
                        <a:spcBef>
                          <a:spcPts val="0"/>
                        </a:spcBef>
                        <a:spcAft>
                          <a:spcPts val="0"/>
                        </a:spcAft>
                        <a:buNone/>
                      </a:pPr>
                      <a:r>
                        <a:rPr lang="ru-RU" sz="2000" u="none" strike="noStrike" cap="none">
                          <a:solidFill>
                            <a:srgbClr val="002060"/>
                          </a:solidFill>
                          <a:latin typeface="Lato"/>
                          <a:ea typeface="Lato"/>
                          <a:cs typeface="Lato"/>
                          <a:sym typeface="Lato"/>
                        </a:rPr>
                        <a:t>Knowledge is created with the learner</a:t>
                      </a:r>
                      <a:endParaRPr sz="2000" u="none" strike="noStrike" cap="none">
                        <a:solidFill>
                          <a:srgbClr val="002060"/>
                        </a:solidFill>
                        <a:latin typeface="Lato"/>
                        <a:ea typeface="Lato"/>
                        <a:cs typeface="Lato"/>
                        <a:sym typeface="Lato"/>
                      </a:endParaRPr>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E2F3"/>
                    </a:solidFill>
                  </a:tcPr>
                </a:tc>
                <a:extLst>
                  <a:ext uri="{0D108BD9-81ED-4DB2-BD59-A6C34878D82A}">
                    <a16:rowId xmlns:a16="http://schemas.microsoft.com/office/drawing/2014/main" val="10003"/>
                  </a:ext>
                </a:extLst>
              </a:tr>
              <a:tr h="763258">
                <a:tc>
                  <a:txBody>
                    <a:bodyPr/>
                    <a:lstStyle/>
                    <a:p>
                      <a:pPr marL="0" marR="0" lvl="0" indent="0" algn="l" rtl="0">
                        <a:spcBef>
                          <a:spcPts val="0"/>
                        </a:spcBef>
                        <a:spcAft>
                          <a:spcPts val="0"/>
                        </a:spcAft>
                        <a:buNone/>
                      </a:pPr>
                      <a:r>
                        <a:rPr lang="ru-RU" sz="2000" b="0">
                          <a:solidFill>
                            <a:srgbClr val="002060"/>
                          </a:solidFill>
                          <a:latin typeface="Lato"/>
                          <a:ea typeface="Lato"/>
                          <a:cs typeface="Lato"/>
                          <a:sym typeface="Lato"/>
                        </a:rPr>
                        <a:t>All teachers get same training</a:t>
                      </a:r>
                      <a:endParaRPr sz="2000" b="0" u="none" strike="noStrike" cap="none">
                        <a:solidFill>
                          <a:srgbClr val="002060"/>
                        </a:solidFill>
                        <a:latin typeface="Lato"/>
                        <a:ea typeface="Lato"/>
                        <a:cs typeface="Lato"/>
                        <a:sym typeface="Lato"/>
                      </a:endParaRPr>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FC5E8"/>
                    </a:solidFill>
                  </a:tcPr>
                </a:tc>
                <a:tc>
                  <a:txBody>
                    <a:bodyPr/>
                    <a:lstStyle/>
                    <a:p>
                      <a:pPr marL="0" lvl="0" indent="0" algn="l" rtl="0">
                        <a:spcBef>
                          <a:spcPts val="0"/>
                        </a:spcBef>
                        <a:spcAft>
                          <a:spcPts val="0"/>
                        </a:spcAft>
                        <a:buClr>
                          <a:schemeClr val="dk1"/>
                        </a:buClr>
                        <a:buFont typeface="Arial"/>
                        <a:buNone/>
                      </a:pPr>
                      <a:r>
                        <a:rPr lang="ru-RU" sz="2000" dirty="0" err="1">
                          <a:solidFill>
                            <a:srgbClr val="002060"/>
                          </a:solidFill>
                          <a:latin typeface="Lato"/>
                          <a:ea typeface="Lato"/>
                          <a:cs typeface="Lato"/>
                          <a:sym typeface="Lato"/>
                        </a:rPr>
                        <a:t>Personalized</a:t>
                      </a:r>
                      <a:r>
                        <a:rPr lang="ru-RU" sz="2000" dirty="0">
                          <a:solidFill>
                            <a:srgbClr val="002060"/>
                          </a:solidFill>
                          <a:latin typeface="Lato"/>
                          <a:ea typeface="Lato"/>
                          <a:cs typeface="Lato"/>
                          <a:sym typeface="Lato"/>
                        </a:rPr>
                        <a:t> </a:t>
                      </a:r>
                      <a:r>
                        <a:rPr lang="ru-RU" sz="2000" dirty="0" err="1">
                          <a:solidFill>
                            <a:srgbClr val="002060"/>
                          </a:solidFill>
                          <a:latin typeface="Lato"/>
                          <a:ea typeface="Lato"/>
                          <a:cs typeface="Lato"/>
                          <a:sym typeface="Lato"/>
                        </a:rPr>
                        <a:t>professional</a:t>
                      </a:r>
                      <a:r>
                        <a:rPr lang="ru-RU" sz="2000" dirty="0">
                          <a:solidFill>
                            <a:srgbClr val="002060"/>
                          </a:solidFill>
                          <a:latin typeface="Lato"/>
                          <a:ea typeface="Lato"/>
                          <a:cs typeface="Lato"/>
                          <a:sym typeface="Lato"/>
                        </a:rPr>
                        <a:t> </a:t>
                      </a:r>
                      <a:r>
                        <a:rPr lang="ru-RU" sz="2000" dirty="0" err="1">
                          <a:solidFill>
                            <a:srgbClr val="002060"/>
                          </a:solidFill>
                          <a:latin typeface="Lato"/>
                          <a:ea typeface="Lato"/>
                          <a:cs typeface="Lato"/>
                          <a:sym typeface="Lato"/>
                        </a:rPr>
                        <a:t>development</a:t>
                      </a:r>
                      <a:r>
                        <a:rPr lang="ru-RU" sz="2000" dirty="0">
                          <a:solidFill>
                            <a:srgbClr val="002060"/>
                          </a:solidFill>
                          <a:latin typeface="Lato"/>
                          <a:ea typeface="Lato"/>
                          <a:cs typeface="Lato"/>
                          <a:sym typeface="Lato"/>
                        </a:rPr>
                        <a:t> </a:t>
                      </a:r>
                      <a:r>
                        <a:rPr lang="ru-RU" sz="2000" dirty="0" err="1">
                          <a:solidFill>
                            <a:srgbClr val="002060"/>
                          </a:solidFill>
                          <a:latin typeface="Lato"/>
                          <a:ea typeface="Lato"/>
                          <a:cs typeface="Lato"/>
                          <a:sym typeface="Lato"/>
                        </a:rPr>
                        <a:t>linked</a:t>
                      </a:r>
                      <a:r>
                        <a:rPr lang="ru-RU" sz="2000" dirty="0">
                          <a:solidFill>
                            <a:srgbClr val="002060"/>
                          </a:solidFill>
                          <a:latin typeface="Lato"/>
                          <a:ea typeface="Lato"/>
                          <a:cs typeface="Lato"/>
                          <a:sym typeface="Lato"/>
                        </a:rPr>
                        <a:t> </a:t>
                      </a:r>
                      <a:r>
                        <a:rPr lang="ru-RU" sz="2000" dirty="0" err="1">
                          <a:solidFill>
                            <a:srgbClr val="002060"/>
                          </a:solidFill>
                          <a:latin typeface="Lato"/>
                          <a:ea typeface="Lato"/>
                          <a:cs typeface="Lato"/>
                          <a:sym typeface="Lato"/>
                        </a:rPr>
                        <a:t>to</a:t>
                      </a:r>
                      <a:r>
                        <a:rPr lang="ru-RU" sz="2000" dirty="0">
                          <a:solidFill>
                            <a:srgbClr val="002060"/>
                          </a:solidFill>
                          <a:latin typeface="Lato"/>
                          <a:ea typeface="Lato"/>
                          <a:cs typeface="Lato"/>
                          <a:sym typeface="Lato"/>
                        </a:rPr>
                        <a:t> </a:t>
                      </a:r>
                      <a:r>
                        <a:rPr lang="en-US" sz="2000" dirty="0">
                          <a:solidFill>
                            <a:srgbClr val="002060"/>
                          </a:solidFill>
                          <a:latin typeface="Lato"/>
                          <a:ea typeface="Lato"/>
                          <a:cs typeface="Lato"/>
                          <a:sym typeface="Lato"/>
                        </a:rPr>
                        <a:t>teacher competencies</a:t>
                      </a:r>
                      <a:endParaRPr sz="2000" u="none" strike="noStrike" cap="none" dirty="0">
                        <a:solidFill>
                          <a:srgbClr val="002060"/>
                        </a:solidFill>
                        <a:latin typeface="Lato"/>
                        <a:ea typeface="Lato"/>
                        <a:cs typeface="Lato"/>
                        <a:sym typeface="Lato"/>
                      </a:endParaRPr>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E2F3"/>
                    </a:solidFill>
                  </a:tcPr>
                </a:tc>
                <a:extLst>
                  <a:ext uri="{0D108BD9-81ED-4DB2-BD59-A6C34878D82A}">
                    <a16:rowId xmlns:a16="http://schemas.microsoft.com/office/drawing/2014/main" val="10004"/>
                  </a:ext>
                </a:extLst>
              </a:tr>
              <a:tr h="618833">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Teachers work in isolation</a:t>
                      </a:r>
                      <a:endParaRPr sz="2000" b="0" u="none" strike="noStrike" cap="none">
                        <a:solidFill>
                          <a:srgbClr val="002060"/>
                        </a:solidFill>
                        <a:latin typeface="Lato"/>
                        <a:ea typeface="Lato"/>
                        <a:cs typeface="Lato"/>
                        <a:sym typeface="Lato"/>
                      </a:endParaRPr>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FC5E8"/>
                    </a:solidFill>
                  </a:tcPr>
                </a:tc>
                <a:tc>
                  <a:txBody>
                    <a:bodyPr/>
                    <a:lstStyle/>
                    <a:p>
                      <a:pPr marL="0" marR="0" lvl="0" indent="0" algn="l" rtl="0">
                        <a:spcBef>
                          <a:spcPts val="0"/>
                        </a:spcBef>
                        <a:spcAft>
                          <a:spcPts val="0"/>
                        </a:spcAft>
                        <a:buNone/>
                      </a:pPr>
                      <a:r>
                        <a:rPr lang="ru-RU" sz="2000" u="none" strike="noStrike" cap="none">
                          <a:solidFill>
                            <a:srgbClr val="002060"/>
                          </a:solidFill>
                          <a:latin typeface="Lato"/>
                          <a:ea typeface="Lato"/>
                          <a:cs typeface="Lato"/>
                          <a:sym typeface="Lato"/>
                        </a:rPr>
                        <a:t>Teachers work in collaborative groups</a:t>
                      </a:r>
                      <a:endParaRPr sz="2000" u="none" strike="noStrike" cap="none">
                        <a:solidFill>
                          <a:srgbClr val="002060"/>
                        </a:solidFill>
                        <a:latin typeface="Lato"/>
                        <a:ea typeface="Lato"/>
                        <a:cs typeface="Lato"/>
                        <a:sym typeface="Lato"/>
                      </a:endParaRPr>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E2F3"/>
                    </a:solidFill>
                  </a:tcPr>
                </a:tc>
                <a:extLst>
                  <a:ext uri="{0D108BD9-81ED-4DB2-BD59-A6C34878D82A}">
                    <a16:rowId xmlns:a16="http://schemas.microsoft.com/office/drawing/2014/main" val="10005"/>
                  </a:ext>
                </a:extLst>
              </a:tr>
              <a:tr h="1144884">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Assessment through </a:t>
                      </a:r>
                      <a:r>
                        <a:rPr lang="ru-RU" sz="2000" b="0">
                          <a:solidFill>
                            <a:srgbClr val="002060"/>
                          </a:solidFill>
                          <a:latin typeface="Lato"/>
                          <a:ea typeface="Lato"/>
                          <a:cs typeface="Lato"/>
                          <a:sym typeface="Lato"/>
                        </a:rPr>
                        <a:t>traditional paper-pencil </a:t>
                      </a:r>
                      <a:r>
                        <a:rPr lang="ru-RU" sz="2000" b="0" u="none" strike="noStrike" cap="none">
                          <a:solidFill>
                            <a:srgbClr val="002060"/>
                          </a:solidFill>
                          <a:latin typeface="Lato"/>
                          <a:ea typeface="Lato"/>
                          <a:cs typeface="Lato"/>
                          <a:sym typeface="Lato"/>
                        </a:rPr>
                        <a:t>testing</a:t>
                      </a:r>
                      <a:endParaRPr sz="2000" b="0" u="none" strike="noStrike" cap="none">
                        <a:solidFill>
                          <a:srgbClr val="002060"/>
                        </a:solidFill>
                        <a:latin typeface="Lato"/>
                        <a:ea typeface="Lato"/>
                        <a:cs typeface="Lato"/>
                        <a:sym typeface="Lato"/>
                      </a:endParaRPr>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FC5E8"/>
                    </a:solidFill>
                  </a:tcPr>
                </a:tc>
                <a:tc>
                  <a:txBody>
                    <a:bodyPr/>
                    <a:lstStyle/>
                    <a:p>
                      <a:pPr marL="0" marR="0" lvl="0" indent="0" algn="l" rtl="0">
                        <a:spcBef>
                          <a:spcPts val="0"/>
                        </a:spcBef>
                        <a:spcAft>
                          <a:spcPts val="0"/>
                        </a:spcAft>
                        <a:buNone/>
                      </a:pPr>
                      <a:r>
                        <a:rPr lang="ru-RU" sz="2000" u="none" strike="noStrike" cap="none">
                          <a:solidFill>
                            <a:srgbClr val="002060"/>
                          </a:solidFill>
                          <a:latin typeface="Lato"/>
                          <a:ea typeface="Lato"/>
                          <a:cs typeface="Lato"/>
                          <a:sym typeface="Lato"/>
                        </a:rPr>
                        <a:t>Assessments through self-assessments, perfo</a:t>
                      </a:r>
                      <a:r>
                        <a:rPr lang="ru-RU" sz="2000">
                          <a:solidFill>
                            <a:srgbClr val="002060"/>
                          </a:solidFill>
                          <a:latin typeface="Lato"/>
                          <a:ea typeface="Lato"/>
                          <a:cs typeface="Lato"/>
                          <a:sym typeface="Lato"/>
                        </a:rPr>
                        <a:t>rmance tasks </a:t>
                      </a:r>
                      <a:r>
                        <a:rPr lang="ru-RU" sz="2000" u="none" strike="noStrike" cap="none">
                          <a:solidFill>
                            <a:srgbClr val="002060"/>
                          </a:solidFill>
                          <a:latin typeface="Lato"/>
                          <a:ea typeface="Lato"/>
                          <a:cs typeface="Lato"/>
                          <a:sym typeface="Lato"/>
                        </a:rPr>
                        <a:t>&amp; inte</a:t>
                      </a:r>
                      <a:r>
                        <a:rPr lang="ru-RU" sz="2000">
                          <a:solidFill>
                            <a:srgbClr val="002060"/>
                          </a:solidFill>
                          <a:latin typeface="Lato"/>
                          <a:ea typeface="Lato"/>
                          <a:cs typeface="Lato"/>
                          <a:sym typeface="Lato"/>
                        </a:rPr>
                        <a:t>rdisciplinary</a:t>
                      </a:r>
                      <a:r>
                        <a:rPr lang="ru-RU" sz="2000" u="none" strike="noStrike" cap="none">
                          <a:solidFill>
                            <a:srgbClr val="002060"/>
                          </a:solidFill>
                          <a:latin typeface="Lato"/>
                          <a:ea typeface="Lato"/>
                          <a:cs typeface="Lato"/>
                          <a:sym typeface="Lato"/>
                        </a:rPr>
                        <a:t> projects</a:t>
                      </a:r>
                      <a:endParaRPr sz="2000" u="none" strike="noStrike" cap="none">
                        <a:solidFill>
                          <a:srgbClr val="002060"/>
                        </a:solidFill>
                        <a:latin typeface="Lato"/>
                        <a:ea typeface="Lato"/>
                        <a:cs typeface="Lato"/>
                        <a:sym typeface="Lato"/>
                      </a:endParaRPr>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E2F3"/>
                    </a:solidFill>
                  </a:tcPr>
                </a:tc>
                <a:extLst>
                  <a:ext uri="{0D108BD9-81ED-4DB2-BD59-A6C34878D82A}">
                    <a16:rowId xmlns:a16="http://schemas.microsoft.com/office/drawing/2014/main" val="10006"/>
                  </a:ext>
                </a:extLst>
              </a:tr>
              <a:tr h="618833">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Knowledge seen as fixed</a:t>
                      </a:r>
                      <a:endParaRPr sz="2000" b="0" u="none" strike="noStrike" cap="none">
                        <a:solidFill>
                          <a:srgbClr val="002060"/>
                        </a:solidFill>
                        <a:latin typeface="Lato"/>
                        <a:ea typeface="Lato"/>
                        <a:cs typeface="Lato"/>
                        <a:sym typeface="Lato"/>
                      </a:endParaRPr>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FC5E8"/>
                    </a:solidFill>
                  </a:tcPr>
                </a:tc>
                <a:tc>
                  <a:txBody>
                    <a:bodyPr/>
                    <a:lstStyle/>
                    <a:p>
                      <a:pPr marL="0" marR="0" lvl="0" indent="0" algn="l" rtl="0">
                        <a:spcBef>
                          <a:spcPts val="0"/>
                        </a:spcBef>
                        <a:spcAft>
                          <a:spcPts val="0"/>
                        </a:spcAft>
                        <a:buNone/>
                      </a:pPr>
                      <a:r>
                        <a:rPr lang="ru-RU" sz="2000" u="none" strike="noStrike" cap="none">
                          <a:solidFill>
                            <a:srgbClr val="002060"/>
                          </a:solidFill>
                          <a:latin typeface="Lato"/>
                          <a:ea typeface="Lato"/>
                          <a:cs typeface="Lato"/>
                          <a:sym typeface="Lato"/>
                        </a:rPr>
                        <a:t>Knowledge seen as dynamic</a:t>
                      </a:r>
                      <a:endParaRPr sz="2000" u="none" strike="noStrike" cap="none">
                        <a:solidFill>
                          <a:srgbClr val="002060"/>
                        </a:solidFill>
                        <a:latin typeface="Lato"/>
                        <a:ea typeface="Lato"/>
                        <a:cs typeface="Lato"/>
                        <a:sym typeface="Lato"/>
                      </a:endParaRPr>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E2F3"/>
                    </a:solidFill>
                  </a:tcPr>
                </a:tc>
                <a:extLst>
                  <a:ext uri="{0D108BD9-81ED-4DB2-BD59-A6C34878D82A}">
                    <a16:rowId xmlns:a16="http://schemas.microsoft.com/office/drawing/2014/main" val="10007"/>
                  </a:ext>
                </a:extLst>
              </a:tr>
              <a:tr h="618833">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Limited career pathway</a:t>
                      </a:r>
                      <a:endParaRPr sz="2000" b="0" u="none" strike="noStrike" cap="none">
                        <a:solidFill>
                          <a:srgbClr val="002060"/>
                        </a:solidFill>
                        <a:latin typeface="Lato"/>
                        <a:ea typeface="Lato"/>
                        <a:cs typeface="Lato"/>
                        <a:sym typeface="Lato"/>
                      </a:endParaRPr>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FC5E8"/>
                    </a:solidFill>
                  </a:tcPr>
                </a:tc>
                <a:tc>
                  <a:txBody>
                    <a:bodyPr/>
                    <a:lstStyle/>
                    <a:p>
                      <a:pPr marL="0" marR="0" lvl="0" indent="0" algn="l" rtl="0">
                        <a:spcBef>
                          <a:spcPts val="0"/>
                        </a:spcBef>
                        <a:spcAft>
                          <a:spcPts val="0"/>
                        </a:spcAft>
                        <a:buNone/>
                      </a:pPr>
                      <a:r>
                        <a:rPr lang="ru-RU" sz="2000" u="none" strike="noStrike" cap="none" dirty="0" err="1">
                          <a:solidFill>
                            <a:srgbClr val="002060"/>
                          </a:solidFill>
                          <a:latin typeface="Lato"/>
                          <a:ea typeface="Lato"/>
                          <a:cs typeface="Lato"/>
                          <a:sym typeface="Lato"/>
                        </a:rPr>
                        <a:t>Multiple</a:t>
                      </a:r>
                      <a:r>
                        <a:rPr lang="en-US" sz="2000" u="none" strike="noStrike" cap="none" dirty="0">
                          <a:solidFill>
                            <a:srgbClr val="002060"/>
                          </a:solidFill>
                          <a:latin typeface="Lato"/>
                          <a:ea typeface="Lato"/>
                          <a:cs typeface="Lato"/>
                          <a:sym typeface="Lato"/>
                        </a:rPr>
                        <a:t> life </a:t>
                      </a:r>
                      <a:r>
                        <a:rPr lang="ru-RU" sz="2000" u="none" strike="noStrike" cap="none" dirty="0" err="1">
                          <a:solidFill>
                            <a:srgbClr val="002060"/>
                          </a:solidFill>
                          <a:latin typeface="Lato"/>
                          <a:ea typeface="Lato"/>
                          <a:cs typeface="Lato"/>
                          <a:sym typeface="Lato"/>
                        </a:rPr>
                        <a:t>pathways</a:t>
                      </a:r>
                      <a:endParaRPr sz="2000" u="none" strike="noStrike" cap="none" dirty="0">
                        <a:solidFill>
                          <a:srgbClr val="002060"/>
                        </a:solidFill>
                        <a:latin typeface="Lato"/>
                        <a:ea typeface="Lato"/>
                        <a:cs typeface="Lato"/>
                        <a:sym typeface="Lato"/>
                      </a:endParaRPr>
                    </a:p>
                  </a:txBody>
                  <a:tcPr marL="68579" marR="68579"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E2F3"/>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 name="Google Shape;89;p18">
            <a:extLst>
              <a:ext uri="{FF2B5EF4-FFF2-40B4-BE49-F238E27FC236}">
                <a16:creationId xmlns:a16="http://schemas.microsoft.com/office/drawing/2014/main" id="{B7C41214-F85E-5F43-A1AE-97D177214145}"/>
              </a:ext>
            </a:extLst>
          </p:cNvPr>
          <p:cNvGraphicFramePr/>
          <p:nvPr/>
        </p:nvGraphicFramePr>
        <p:xfrm>
          <a:off x="152400" y="0"/>
          <a:ext cx="8839200" cy="6705598"/>
        </p:xfrm>
        <a:graphic>
          <a:graphicData uri="http://schemas.openxmlformats.org/drawingml/2006/table">
            <a:tbl>
              <a:tblPr firstRow="1" firstCol="1" bandRow="1">
                <a:noFill/>
              </a:tblPr>
              <a:tblGrid>
                <a:gridCol w="4451839">
                  <a:extLst>
                    <a:ext uri="{9D8B030D-6E8A-4147-A177-3AD203B41FA5}">
                      <a16:colId xmlns:a16="http://schemas.microsoft.com/office/drawing/2014/main" val="20000"/>
                    </a:ext>
                  </a:extLst>
                </a:gridCol>
                <a:gridCol w="4387361">
                  <a:extLst>
                    <a:ext uri="{9D8B030D-6E8A-4147-A177-3AD203B41FA5}">
                      <a16:colId xmlns:a16="http://schemas.microsoft.com/office/drawing/2014/main" val="20001"/>
                    </a:ext>
                  </a:extLst>
                </a:gridCol>
              </a:tblGrid>
              <a:tr h="820687">
                <a:tc gridSpan="2">
                  <a:txBody>
                    <a:bodyPr/>
                    <a:lstStyle/>
                    <a:p>
                      <a:pPr marL="0" marR="0" lvl="0" indent="0" algn="ctr" rtl="0">
                        <a:spcBef>
                          <a:spcPts val="0"/>
                        </a:spcBef>
                        <a:spcAft>
                          <a:spcPts val="0"/>
                        </a:spcAft>
                        <a:buNone/>
                      </a:pPr>
                      <a:r>
                        <a:rPr lang="ru-RU" sz="2200" b="0" u="none" strike="noStrike" cap="none" dirty="0" err="1">
                          <a:solidFill>
                            <a:srgbClr val="002060"/>
                          </a:solidFill>
                          <a:latin typeface="Lato"/>
                          <a:ea typeface="Lato"/>
                          <a:cs typeface="Lato"/>
                          <a:sym typeface="Lato"/>
                        </a:rPr>
                        <a:t>Evolution</a:t>
                      </a:r>
                      <a:r>
                        <a:rPr lang="ru-RU" sz="2200" b="0" u="none" strike="noStrike" cap="none" dirty="0">
                          <a:solidFill>
                            <a:srgbClr val="002060"/>
                          </a:solidFill>
                          <a:latin typeface="Lato"/>
                          <a:ea typeface="Lato"/>
                          <a:cs typeface="Lato"/>
                          <a:sym typeface="Lato"/>
                        </a:rPr>
                        <a:t> </a:t>
                      </a:r>
                      <a:r>
                        <a:rPr lang="ru-RU" sz="2200" b="0" u="none" strike="noStrike" cap="none" dirty="0" err="1">
                          <a:solidFill>
                            <a:srgbClr val="002060"/>
                          </a:solidFill>
                          <a:latin typeface="Lato"/>
                          <a:ea typeface="Lato"/>
                          <a:cs typeface="Lato"/>
                          <a:sym typeface="Lato"/>
                        </a:rPr>
                        <a:t>of</a:t>
                      </a:r>
                      <a:r>
                        <a:rPr lang="ru-RU" sz="2200" b="0" u="none" strike="noStrike" cap="none" dirty="0">
                          <a:solidFill>
                            <a:srgbClr val="002060"/>
                          </a:solidFill>
                          <a:latin typeface="Lato"/>
                          <a:ea typeface="Lato"/>
                          <a:cs typeface="Lato"/>
                          <a:sym typeface="Lato"/>
                        </a:rPr>
                        <a:t> </a:t>
                      </a:r>
                      <a:r>
                        <a:rPr lang="ru-RU" sz="2200" b="0" u="none" strike="noStrike" cap="none" dirty="0" err="1">
                          <a:solidFill>
                            <a:srgbClr val="002060"/>
                          </a:solidFill>
                          <a:latin typeface="Lato"/>
                          <a:ea typeface="Lato"/>
                          <a:cs typeface="Lato"/>
                          <a:sym typeface="Lato"/>
                        </a:rPr>
                        <a:t>Curriculum</a:t>
                      </a:r>
                      <a:r>
                        <a:rPr lang="ru-RU" sz="2200" b="0" u="none" strike="noStrike" cap="none" dirty="0">
                          <a:solidFill>
                            <a:srgbClr val="002060"/>
                          </a:solidFill>
                          <a:latin typeface="Lato"/>
                          <a:ea typeface="Lato"/>
                          <a:cs typeface="Lato"/>
                          <a:sym typeface="Lato"/>
                        </a:rPr>
                        <a:t> </a:t>
                      </a:r>
                      <a:r>
                        <a:rPr lang="ru-RU" sz="2200" b="0" u="none" strike="noStrike" cap="none" dirty="0" err="1">
                          <a:solidFill>
                            <a:srgbClr val="002060"/>
                          </a:solidFill>
                          <a:latin typeface="Lato"/>
                          <a:ea typeface="Lato"/>
                          <a:cs typeface="Lato"/>
                          <a:sym typeface="Lato"/>
                        </a:rPr>
                        <a:t>and</a:t>
                      </a:r>
                      <a:r>
                        <a:rPr lang="ru-RU" sz="2200" b="0" u="none" strike="noStrike" cap="none" dirty="0">
                          <a:solidFill>
                            <a:srgbClr val="002060"/>
                          </a:solidFill>
                          <a:latin typeface="Lato"/>
                          <a:ea typeface="Lato"/>
                          <a:cs typeface="Lato"/>
                          <a:sym typeface="Lato"/>
                        </a:rPr>
                        <a:t> </a:t>
                      </a:r>
                      <a:r>
                        <a:rPr lang="ru-RU" sz="2200" b="0" u="none" strike="noStrike" cap="none" dirty="0" err="1">
                          <a:solidFill>
                            <a:srgbClr val="002060"/>
                          </a:solidFill>
                          <a:latin typeface="Lato"/>
                          <a:ea typeface="Lato"/>
                          <a:cs typeface="Lato"/>
                          <a:sym typeface="Lato"/>
                        </a:rPr>
                        <a:t>Assessments</a:t>
                      </a:r>
                      <a:endParaRPr sz="2200" b="0" u="none" strike="noStrike" cap="none" dirty="0">
                        <a:solidFill>
                          <a:srgbClr val="002060"/>
                        </a:solidFill>
                        <a:latin typeface="Lato"/>
                        <a:ea typeface="Lato"/>
                        <a:cs typeface="Lato"/>
                        <a:sym typeface="Lato"/>
                      </a:endParaRPr>
                    </a:p>
                  </a:txBody>
                  <a:tcPr marL="68580" marR="68580" marT="0" marB="0">
                    <a:solidFill>
                      <a:srgbClr val="F9CB9C"/>
                    </a:solidFill>
                  </a:tcPr>
                </a:tc>
                <a:tc hMerge="1">
                  <a:txBody>
                    <a:bodyPr/>
                    <a:lstStyle/>
                    <a:p>
                      <a:endParaRPr lang="en-US"/>
                    </a:p>
                  </a:txBody>
                  <a:tcPr/>
                </a:tc>
                <a:extLst>
                  <a:ext uri="{0D108BD9-81ED-4DB2-BD59-A6C34878D82A}">
                    <a16:rowId xmlns:a16="http://schemas.microsoft.com/office/drawing/2014/main" val="10000"/>
                  </a:ext>
                </a:extLst>
              </a:tr>
              <a:tr h="820687">
                <a:tc>
                  <a:txBody>
                    <a:bodyPr/>
                    <a:lstStyle/>
                    <a:p>
                      <a:pPr marL="0" lvl="0" indent="0" algn="ctr" rtl="0">
                        <a:spcBef>
                          <a:spcPts val="0"/>
                        </a:spcBef>
                        <a:spcAft>
                          <a:spcPts val="0"/>
                        </a:spcAft>
                        <a:buNone/>
                      </a:pPr>
                      <a:r>
                        <a:rPr lang="ru-RU" sz="2200">
                          <a:solidFill>
                            <a:srgbClr val="002060"/>
                          </a:solidFill>
                          <a:latin typeface="Lato"/>
                          <a:ea typeface="Lato"/>
                          <a:cs typeface="Lato"/>
                          <a:sym typeface="Lato"/>
                        </a:rPr>
                        <a:t>Traditional</a:t>
                      </a:r>
                      <a:endParaRPr sz="2000" b="0" u="none" strike="noStrike" cap="none">
                        <a:solidFill>
                          <a:srgbClr val="002060"/>
                        </a:solidFill>
                        <a:latin typeface="Lato"/>
                        <a:ea typeface="Lato"/>
                        <a:cs typeface="Lato"/>
                        <a:sym typeface="Lato"/>
                      </a:endParaRPr>
                    </a:p>
                  </a:txBody>
                  <a:tcPr marL="68580" marR="68580" marT="0" marB="0" anchor="ctr">
                    <a:lnB w="12700" cap="flat" cmpd="sng">
                      <a:solidFill>
                        <a:schemeClr val="lt1"/>
                      </a:solidFill>
                      <a:prstDash val="solid"/>
                      <a:round/>
                      <a:headEnd type="none" w="sm" len="sm"/>
                      <a:tailEnd type="none" w="sm" len="sm"/>
                    </a:lnB>
                    <a:solidFill>
                      <a:srgbClr val="F9CB9C"/>
                    </a:solidFill>
                  </a:tcPr>
                </a:tc>
                <a:tc>
                  <a:txBody>
                    <a:bodyPr/>
                    <a:lstStyle/>
                    <a:p>
                      <a:pPr marL="0" marR="0" lvl="0" indent="0" algn="ctr" rtl="0">
                        <a:spcBef>
                          <a:spcPts val="0"/>
                        </a:spcBef>
                        <a:spcAft>
                          <a:spcPts val="0"/>
                        </a:spcAft>
                        <a:buNone/>
                      </a:pPr>
                      <a:r>
                        <a:rPr lang="ru-RU" sz="2000" u="none" strike="noStrike" cap="none">
                          <a:solidFill>
                            <a:srgbClr val="002060"/>
                          </a:solidFill>
                          <a:latin typeface="Lato"/>
                          <a:ea typeface="Lato"/>
                          <a:cs typeface="Lato"/>
                          <a:sym typeface="Lato"/>
                        </a:rPr>
                        <a:t>Future</a:t>
                      </a:r>
                      <a:endParaRPr sz="2000" u="none" strike="noStrike" cap="none">
                        <a:solidFill>
                          <a:srgbClr val="002060"/>
                        </a:solidFill>
                        <a:latin typeface="Lato"/>
                        <a:ea typeface="Lato"/>
                        <a:cs typeface="Lato"/>
                        <a:sym typeface="Lato"/>
                      </a:endParaRPr>
                    </a:p>
                  </a:txBody>
                  <a:tcPr marL="68580" marR="68580" marT="0" marB="0" anchor="ctr">
                    <a:lnB w="12700" cap="flat" cmpd="sng">
                      <a:solidFill>
                        <a:schemeClr val="lt1"/>
                      </a:solidFill>
                      <a:prstDash val="solid"/>
                      <a:round/>
                      <a:headEnd type="none" w="sm" len="sm"/>
                      <a:tailEnd type="none" w="sm" len="sm"/>
                    </a:lnB>
                    <a:solidFill>
                      <a:srgbClr val="FCE5CD"/>
                    </a:solidFill>
                  </a:tcPr>
                </a:tc>
                <a:extLst>
                  <a:ext uri="{0D108BD9-81ED-4DB2-BD59-A6C34878D82A}">
                    <a16:rowId xmlns:a16="http://schemas.microsoft.com/office/drawing/2014/main" val="10001"/>
                  </a:ext>
                </a:extLst>
              </a:tr>
              <a:tr h="820687">
                <a:tc>
                  <a:txBody>
                    <a:bodyPr/>
                    <a:lstStyle/>
                    <a:p>
                      <a:pPr marL="0" marR="0" lvl="0" indent="0" algn="l" rtl="0">
                        <a:spcBef>
                          <a:spcPts val="0"/>
                        </a:spcBef>
                        <a:spcAft>
                          <a:spcPts val="0"/>
                        </a:spcAft>
                        <a:buNone/>
                      </a:pPr>
                      <a:r>
                        <a:rPr lang="ru-RU" sz="2000" b="0">
                          <a:solidFill>
                            <a:srgbClr val="002060"/>
                          </a:solidFill>
                          <a:latin typeface="Lato"/>
                          <a:ea typeface="Lato"/>
                          <a:cs typeface="Lato"/>
                          <a:sym typeface="Lato"/>
                        </a:rPr>
                        <a:t>Advancement based on fixed periods of time</a:t>
                      </a:r>
                      <a:endParaRPr sz="2000" b="0" u="none" strike="noStrike" cap="none">
                        <a:solidFill>
                          <a:srgbClr val="002060"/>
                        </a:solidFill>
                        <a:latin typeface="Lato"/>
                        <a:ea typeface="Lato"/>
                        <a:cs typeface="Lato"/>
                        <a:sym typeface="Lato"/>
                      </a:endParaRPr>
                    </a:p>
                  </a:txBody>
                  <a:tcPr marL="68580" marR="68580"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9CB9C"/>
                    </a:solidFill>
                  </a:tcPr>
                </a:tc>
                <a:tc>
                  <a:txBody>
                    <a:bodyPr/>
                    <a:lstStyle/>
                    <a:p>
                      <a:pPr marL="0" lvl="0" indent="0" algn="l" rtl="0">
                        <a:spcBef>
                          <a:spcPts val="0"/>
                        </a:spcBef>
                        <a:spcAft>
                          <a:spcPts val="0"/>
                        </a:spcAft>
                        <a:buNone/>
                      </a:pPr>
                      <a:endParaRPr sz="1800" dirty="0"/>
                    </a:p>
                  </a:txBody>
                  <a:tcPr marL="68580" marR="68580"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CE5CD"/>
                    </a:solidFill>
                  </a:tcPr>
                </a:tc>
                <a:extLst>
                  <a:ext uri="{0D108BD9-81ED-4DB2-BD59-A6C34878D82A}">
                    <a16:rowId xmlns:a16="http://schemas.microsoft.com/office/drawing/2014/main" val="10002"/>
                  </a:ext>
                </a:extLst>
              </a:tr>
              <a:tr h="820687">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Curriculum based on </a:t>
                      </a:r>
                      <a:r>
                        <a:rPr lang="ru-RU" sz="2000" b="0">
                          <a:solidFill>
                            <a:srgbClr val="002060"/>
                          </a:solidFill>
                          <a:latin typeface="Lato"/>
                          <a:ea typeface="Lato"/>
                          <a:cs typeface="Lato"/>
                          <a:sym typeface="Lato"/>
                        </a:rPr>
                        <a:t>historical norms</a:t>
                      </a:r>
                      <a:endParaRPr sz="2000" b="0" u="none" strike="noStrike" cap="none">
                        <a:solidFill>
                          <a:srgbClr val="002060"/>
                        </a:solidFill>
                        <a:latin typeface="Lato"/>
                        <a:ea typeface="Lato"/>
                        <a:cs typeface="Lato"/>
                        <a:sym typeface="Lato"/>
                      </a:endParaRPr>
                    </a:p>
                  </a:txBody>
                  <a:tcPr marL="68580" marR="68580" marT="0" marB="0">
                    <a:lnT w="38100" cap="flat" cmpd="sng">
                      <a:solidFill>
                        <a:schemeClr val="lt1"/>
                      </a:solidFill>
                      <a:prstDash val="solid"/>
                      <a:round/>
                      <a:headEnd type="none" w="sm" len="sm"/>
                      <a:tailEnd type="none" w="sm" len="sm"/>
                    </a:lnT>
                    <a:solidFill>
                      <a:srgbClr val="F9CB9C"/>
                    </a:solidFill>
                  </a:tcPr>
                </a:tc>
                <a:tc>
                  <a:txBody>
                    <a:bodyPr/>
                    <a:lstStyle/>
                    <a:p>
                      <a:pPr marL="0" lvl="0" indent="0" algn="l" rtl="0">
                        <a:spcBef>
                          <a:spcPts val="0"/>
                        </a:spcBef>
                        <a:spcAft>
                          <a:spcPts val="0"/>
                        </a:spcAft>
                        <a:buNone/>
                      </a:pPr>
                      <a:endParaRPr sz="1800"/>
                    </a:p>
                  </a:txBody>
                  <a:tcPr marL="68580" marR="68580" marT="0" marB="0">
                    <a:lnT w="38100" cap="flat" cmpd="sng">
                      <a:solidFill>
                        <a:schemeClr val="lt1"/>
                      </a:solidFill>
                      <a:prstDash val="solid"/>
                      <a:round/>
                      <a:headEnd type="none" w="sm" len="sm"/>
                      <a:tailEnd type="none" w="sm" len="sm"/>
                    </a:lnT>
                    <a:solidFill>
                      <a:srgbClr val="FCE5CD"/>
                    </a:solidFill>
                  </a:tcPr>
                </a:tc>
                <a:extLst>
                  <a:ext uri="{0D108BD9-81ED-4DB2-BD59-A6C34878D82A}">
                    <a16:rowId xmlns:a16="http://schemas.microsoft.com/office/drawing/2014/main" val="10003"/>
                  </a:ext>
                </a:extLst>
              </a:tr>
              <a:tr h="820687">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Stagnant curriculum</a:t>
                      </a:r>
                      <a:endParaRPr sz="2000" b="0" u="none" strike="noStrike" cap="none">
                        <a:solidFill>
                          <a:srgbClr val="002060"/>
                        </a:solidFill>
                        <a:latin typeface="Lato"/>
                        <a:ea typeface="Lato"/>
                        <a:cs typeface="Lato"/>
                        <a:sym typeface="Lato"/>
                      </a:endParaRPr>
                    </a:p>
                  </a:txBody>
                  <a:tcPr marL="68580" marR="68580" marT="0" marB="0">
                    <a:solidFill>
                      <a:srgbClr val="F9CB9C"/>
                    </a:solidFill>
                  </a:tcPr>
                </a:tc>
                <a:tc>
                  <a:txBody>
                    <a:bodyPr/>
                    <a:lstStyle/>
                    <a:p>
                      <a:pPr marL="0" lvl="0" indent="0" algn="l" rtl="0">
                        <a:spcBef>
                          <a:spcPts val="0"/>
                        </a:spcBef>
                        <a:spcAft>
                          <a:spcPts val="0"/>
                        </a:spcAft>
                        <a:buNone/>
                      </a:pPr>
                      <a:endParaRPr sz="1800"/>
                    </a:p>
                  </a:txBody>
                  <a:tcPr marL="68580" marR="68580" marT="0" marB="0">
                    <a:solidFill>
                      <a:srgbClr val="FCE5CD"/>
                    </a:solidFill>
                  </a:tcPr>
                </a:tc>
                <a:extLst>
                  <a:ext uri="{0D108BD9-81ED-4DB2-BD59-A6C34878D82A}">
                    <a16:rowId xmlns:a16="http://schemas.microsoft.com/office/drawing/2014/main" val="10004"/>
                  </a:ext>
                </a:extLst>
              </a:tr>
              <a:tr h="460365">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Vague and hidden from the learner</a:t>
                      </a:r>
                      <a:endParaRPr sz="2000" b="0" u="none" strike="noStrike" cap="none">
                        <a:solidFill>
                          <a:srgbClr val="002060"/>
                        </a:solidFill>
                        <a:latin typeface="Lato"/>
                        <a:ea typeface="Lato"/>
                        <a:cs typeface="Lato"/>
                        <a:sym typeface="Lato"/>
                      </a:endParaRPr>
                    </a:p>
                  </a:txBody>
                  <a:tcPr marL="68580" marR="68580" marT="0" marB="0">
                    <a:solidFill>
                      <a:srgbClr val="F9CB9C"/>
                    </a:solidFill>
                  </a:tcPr>
                </a:tc>
                <a:tc>
                  <a:txBody>
                    <a:bodyPr/>
                    <a:lstStyle/>
                    <a:p>
                      <a:pPr marL="0" lvl="0" indent="0" algn="l" rtl="0">
                        <a:spcBef>
                          <a:spcPts val="0"/>
                        </a:spcBef>
                        <a:spcAft>
                          <a:spcPts val="0"/>
                        </a:spcAft>
                        <a:buNone/>
                      </a:pPr>
                      <a:endParaRPr sz="1800"/>
                    </a:p>
                  </a:txBody>
                  <a:tcPr marL="68580" marR="68580" marT="0" marB="0">
                    <a:solidFill>
                      <a:srgbClr val="FCE5CD"/>
                    </a:solidFill>
                  </a:tcPr>
                </a:tc>
                <a:extLst>
                  <a:ext uri="{0D108BD9-81ED-4DB2-BD59-A6C34878D82A}">
                    <a16:rowId xmlns:a16="http://schemas.microsoft.com/office/drawing/2014/main" val="10005"/>
                  </a:ext>
                </a:extLst>
              </a:tr>
              <a:tr h="820687">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Curriculum based on age of learner</a:t>
                      </a:r>
                      <a:endParaRPr sz="2000" b="0" u="none" strike="noStrike" cap="none">
                        <a:solidFill>
                          <a:srgbClr val="002060"/>
                        </a:solidFill>
                        <a:latin typeface="Lato"/>
                        <a:ea typeface="Lato"/>
                        <a:cs typeface="Lato"/>
                        <a:sym typeface="Lato"/>
                      </a:endParaRPr>
                    </a:p>
                  </a:txBody>
                  <a:tcPr marL="68580" marR="68580" marT="0" marB="0">
                    <a:solidFill>
                      <a:srgbClr val="F9CB9C"/>
                    </a:solidFill>
                  </a:tcPr>
                </a:tc>
                <a:tc>
                  <a:txBody>
                    <a:bodyPr/>
                    <a:lstStyle/>
                    <a:p>
                      <a:pPr marL="0" lvl="0" indent="0" algn="l" rtl="0">
                        <a:spcBef>
                          <a:spcPts val="0"/>
                        </a:spcBef>
                        <a:spcAft>
                          <a:spcPts val="0"/>
                        </a:spcAft>
                        <a:buNone/>
                      </a:pPr>
                      <a:endParaRPr sz="1800"/>
                    </a:p>
                  </a:txBody>
                  <a:tcPr marL="68580" marR="68580" marT="0" marB="0">
                    <a:solidFill>
                      <a:srgbClr val="FCE5CD"/>
                    </a:solidFill>
                  </a:tcPr>
                </a:tc>
                <a:extLst>
                  <a:ext uri="{0D108BD9-81ED-4DB2-BD59-A6C34878D82A}">
                    <a16:rowId xmlns:a16="http://schemas.microsoft.com/office/drawing/2014/main" val="10006"/>
                  </a:ext>
                </a:extLst>
              </a:tr>
              <a:tr h="500424">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Little flexibility</a:t>
                      </a:r>
                      <a:endParaRPr sz="2000" b="0" u="none" strike="noStrike" cap="none">
                        <a:solidFill>
                          <a:srgbClr val="002060"/>
                        </a:solidFill>
                        <a:latin typeface="Lato"/>
                        <a:ea typeface="Lato"/>
                        <a:cs typeface="Lato"/>
                        <a:sym typeface="Lato"/>
                      </a:endParaRPr>
                    </a:p>
                  </a:txBody>
                  <a:tcPr marL="68580" marR="68580" marT="0" marB="0">
                    <a:solidFill>
                      <a:srgbClr val="F9CB9C"/>
                    </a:solidFill>
                  </a:tcPr>
                </a:tc>
                <a:tc>
                  <a:txBody>
                    <a:bodyPr/>
                    <a:lstStyle/>
                    <a:p>
                      <a:pPr marL="0" lvl="0" indent="0" algn="l" rtl="0">
                        <a:spcBef>
                          <a:spcPts val="0"/>
                        </a:spcBef>
                        <a:spcAft>
                          <a:spcPts val="0"/>
                        </a:spcAft>
                        <a:buNone/>
                      </a:pPr>
                      <a:endParaRPr sz="1800"/>
                    </a:p>
                  </a:txBody>
                  <a:tcPr marL="68580" marR="68580" marT="0" marB="0">
                    <a:solidFill>
                      <a:srgbClr val="FCE5CD"/>
                    </a:solidFill>
                  </a:tcPr>
                </a:tc>
                <a:extLst>
                  <a:ext uri="{0D108BD9-81ED-4DB2-BD59-A6C34878D82A}">
                    <a16:rowId xmlns:a16="http://schemas.microsoft.com/office/drawing/2014/main" val="10007"/>
                  </a:ext>
                </a:extLst>
              </a:tr>
              <a:tr h="820687">
                <a:tc>
                  <a:txBody>
                    <a:bodyPr/>
                    <a:lstStyle/>
                    <a:p>
                      <a:pPr marL="0" marR="0" lvl="0" indent="0" algn="l" rtl="0">
                        <a:spcBef>
                          <a:spcPts val="0"/>
                        </a:spcBef>
                        <a:spcAft>
                          <a:spcPts val="0"/>
                        </a:spcAft>
                        <a:buNone/>
                      </a:pPr>
                      <a:r>
                        <a:rPr lang="ru-RU" sz="2000" b="0" dirty="0" err="1">
                          <a:solidFill>
                            <a:srgbClr val="002060"/>
                          </a:solidFill>
                          <a:latin typeface="Lato"/>
                          <a:ea typeface="Lato"/>
                          <a:cs typeface="Lato"/>
                          <a:sym typeface="Lato"/>
                        </a:rPr>
                        <a:t>Assessments</a:t>
                      </a:r>
                      <a:r>
                        <a:rPr lang="ru-RU" sz="2000" b="0" dirty="0">
                          <a:solidFill>
                            <a:srgbClr val="002060"/>
                          </a:solidFill>
                          <a:latin typeface="Lato"/>
                          <a:ea typeface="Lato"/>
                          <a:cs typeface="Lato"/>
                          <a:sym typeface="Lato"/>
                        </a:rPr>
                        <a:t> </a:t>
                      </a:r>
                      <a:r>
                        <a:rPr lang="ru-RU" sz="2000" b="0" dirty="0" err="1">
                          <a:solidFill>
                            <a:srgbClr val="002060"/>
                          </a:solidFill>
                          <a:latin typeface="Lato"/>
                          <a:ea typeface="Lato"/>
                          <a:cs typeface="Lato"/>
                          <a:sym typeface="Lato"/>
                        </a:rPr>
                        <a:t>are</a:t>
                      </a:r>
                      <a:r>
                        <a:rPr lang="ru-RU" sz="2000" b="0" dirty="0">
                          <a:solidFill>
                            <a:srgbClr val="002060"/>
                          </a:solidFill>
                          <a:latin typeface="Lato"/>
                          <a:ea typeface="Lato"/>
                          <a:cs typeface="Lato"/>
                          <a:sym typeface="Lato"/>
                        </a:rPr>
                        <a:t> </a:t>
                      </a:r>
                      <a:r>
                        <a:rPr lang="ru-RU" sz="2000" b="0" dirty="0" err="1">
                          <a:solidFill>
                            <a:srgbClr val="002060"/>
                          </a:solidFill>
                          <a:latin typeface="Lato"/>
                          <a:ea typeface="Lato"/>
                          <a:cs typeface="Lato"/>
                          <a:sym typeface="Lato"/>
                        </a:rPr>
                        <a:t>of</a:t>
                      </a:r>
                      <a:r>
                        <a:rPr lang="ru-RU" sz="2000" b="0" dirty="0">
                          <a:solidFill>
                            <a:srgbClr val="002060"/>
                          </a:solidFill>
                          <a:latin typeface="Lato"/>
                          <a:ea typeface="Lato"/>
                          <a:cs typeface="Lato"/>
                          <a:sym typeface="Lato"/>
                        </a:rPr>
                        <a:t> </a:t>
                      </a:r>
                      <a:r>
                        <a:rPr lang="ru-RU" sz="2000" b="0" dirty="0" err="1">
                          <a:solidFill>
                            <a:srgbClr val="002060"/>
                          </a:solidFill>
                          <a:latin typeface="Lato"/>
                          <a:ea typeface="Lato"/>
                          <a:cs typeface="Lato"/>
                          <a:sym typeface="Lato"/>
                        </a:rPr>
                        <a:t>summative</a:t>
                      </a:r>
                      <a:r>
                        <a:rPr lang="ru-RU" sz="2000" b="0" dirty="0">
                          <a:solidFill>
                            <a:srgbClr val="002060"/>
                          </a:solidFill>
                          <a:latin typeface="Lato"/>
                          <a:ea typeface="Lato"/>
                          <a:cs typeface="Lato"/>
                          <a:sym typeface="Lato"/>
                        </a:rPr>
                        <a:t> </a:t>
                      </a:r>
                      <a:r>
                        <a:rPr lang="ru-RU" sz="2000" b="0" dirty="0" err="1">
                          <a:solidFill>
                            <a:srgbClr val="002060"/>
                          </a:solidFill>
                          <a:latin typeface="Lato"/>
                          <a:ea typeface="Lato"/>
                          <a:cs typeface="Lato"/>
                          <a:sym typeface="Lato"/>
                        </a:rPr>
                        <a:t>nature</a:t>
                      </a:r>
                      <a:r>
                        <a:rPr lang="en-US" sz="2000" b="0" dirty="0">
                          <a:solidFill>
                            <a:srgbClr val="002060"/>
                          </a:solidFill>
                          <a:latin typeface="Lato"/>
                          <a:ea typeface="Lato"/>
                          <a:cs typeface="Lato"/>
                          <a:sym typeface="Lato"/>
                        </a:rPr>
                        <a:t> and high stakes</a:t>
                      </a:r>
                      <a:endParaRPr sz="2000" b="0" u="none" strike="noStrike" cap="none" dirty="0">
                        <a:solidFill>
                          <a:srgbClr val="002060"/>
                        </a:solidFill>
                        <a:latin typeface="Lato"/>
                        <a:ea typeface="Lato"/>
                        <a:cs typeface="Lato"/>
                        <a:sym typeface="Lato"/>
                      </a:endParaRPr>
                    </a:p>
                  </a:txBody>
                  <a:tcPr marL="68580" marR="68580" marT="0" marB="0">
                    <a:solidFill>
                      <a:srgbClr val="F9CB9C"/>
                    </a:solidFill>
                  </a:tcPr>
                </a:tc>
                <a:tc>
                  <a:txBody>
                    <a:bodyPr/>
                    <a:lstStyle/>
                    <a:p>
                      <a:pPr marL="0" lvl="0" indent="0" algn="l" rtl="0">
                        <a:spcBef>
                          <a:spcPts val="0"/>
                        </a:spcBef>
                        <a:spcAft>
                          <a:spcPts val="0"/>
                        </a:spcAft>
                        <a:buNone/>
                      </a:pPr>
                      <a:endParaRPr sz="1800" dirty="0"/>
                    </a:p>
                  </a:txBody>
                  <a:tcPr marL="68580" marR="68580" marT="0" marB="0">
                    <a:solidFill>
                      <a:srgbClr val="FCE5CD"/>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 name="Google Shape;95;p19">
            <a:extLst>
              <a:ext uri="{FF2B5EF4-FFF2-40B4-BE49-F238E27FC236}">
                <a16:creationId xmlns:a16="http://schemas.microsoft.com/office/drawing/2014/main" id="{53E6993C-1506-D348-8532-3FC7697AD71F}"/>
              </a:ext>
            </a:extLst>
          </p:cNvPr>
          <p:cNvGraphicFramePr/>
          <p:nvPr/>
        </p:nvGraphicFramePr>
        <p:xfrm>
          <a:off x="76200" y="152400"/>
          <a:ext cx="8839200" cy="6553198"/>
        </p:xfrm>
        <a:graphic>
          <a:graphicData uri="http://schemas.openxmlformats.org/drawingml/2006/table">
            <a:tbl>
              <a:tblPr firstRow="1" firstCol="1" bandRow="1">
                <a:noFill/>
              </a:tblPr>
              <a:tblGrid>
                <a:gridCol w="4451839">
                  <a:extLst>
                    <a:ext uri="{9D8B030D-6E8A-4147-A177-3AD203B41FA5}">
                      <a16:colId xmlns:a16="http://schemas.microsoft.com/office/drawing/2014/main" val="20000"/>
                    </a:ext>
                  </a:extLst>
                </a:gridCol>
                <a:gridCol w="4387361">
                  <a:extLst>
                    <a:ext uri="{9D8B030D-6E8A-4147-A177-3AD203B41FA5}">
                      <a16:colId xmlns:a16="http://schemas.microsoft.com/office/drawing/2014/main" val="20001"/>
                    </a:ext>
                  </a:extLst>
                </a:gridCol>
              </a:tblGrid>
              <a:tr h="802035">
                <a:tc gridSpan="2">
                  <a:txBody>
                    <a:bodyPr/>
                    <a:lstStyle/>
                    <a:p>
                      <a:pPr marL="0" marR="0" lvl="0" indent="0" algn="ctr" rtl="0">
                        <a:spcBef>
                          <a:spcPts val="0"/>
                        </a:spcBef>
                        <a:spcAft>
                          <a:spcPts val="0"/>
                        </a:spcAft>
                        <a:buNone/>
                      </a:pPr>
                      <a:r>
                        <a:rPr lang="ru-RU" sz="2200" b="0" u="none" strike="noStrike" cap="none">
                          <a:solidFill>
                            <a:srgbClr val="002060"/>
                          </a:solidFill>
                          <a:latin typeface="Lato"/>
                          <a:ea typeface="Lato"/>
                          <a:cs typeface="Lato"/>
                          <a:sym typeface="Lato"/>
                        </a:rPr>
                        <a:t>Evolution of Curriculum and Assessments</a:t>
                      </a:r>
                      <a:endParaRPr sz="2200" b="0" u="none" strike="noStrike" cap="none">
                        <a:solidFill>
                          <a:srgbClr val="002060"/>
                        </a:solidFill>
                        <a:latin typeface="Lato"/>
                        <a:ea typeface="Lato"/>
                        <a:cs typeface="Lato"/>
                        <a:sym typeface="Lato"/>
                      </a:endParaRPr>
                    </a:p>
                  </a:txBody>
                  <a:tcPr marL="68580" marR="68580" marT="0" marB="0">
                    <a:solidFill>
                      <a:srgbClr val="F9CB9C"/>
                    </a:solidFill>
                  </a:tcPr>
                </a:tc>
                <a:tc hMerge="1">
                  <a:txBody>
                    <a:bodyPr/>
                    <a:lstStyle/>
                    <a:p>
                      <a:endParaRPr lang="en-US"/>
                    </a:p>
                  </a:txBody>
                  <a:tcPr/>
                </a:tc>
                <a:extLst>
                  <a:ext uri="{0D108BD9-81ED-4DB2-BD59-A6C34878D82A}">
                    <a16:rowId xmlns:a16="http://schemas.microsoft.com/office/drawing/2014/main" val="10000"/>
                  </a:ext>
                </a:extLst>
              </a:tr>
              <a:tr h="802035">
                <a:tc>
                  <a:txBody>
                    <a:bodyPr/>
                    <a:lstStyle/>
                    <a:p>
                      <a:pPr marL="0" lvl="0" indent="0" algn="ctr" rtl="0">
                        <a:spcBef>
                          <a:spcPts val="0"/>
                        </a:spcBef>
                        <a:spcAft>
                          <a:spcPts val="0"/>
                        </a:spcAft>
                        <a:buNone/>
                      </a:pPr>
                      <a:r>
                        <a:rPr lang="ru-RU" sz="2200" dirty="0" err="1">
                          <a:solidFill>
                            <a:srgbClr val="002060"/>
                          </a:solidFill>
                          <a:latin typeface="Lato"/>
                          <a:ea typeface="Lato"/>
                          <a:cs typeface="Lato"/>
                          <a:sym typeface="Lato"/>
                        </a:rPr>
                        <a:t>Traditional</a:t>
                      </a:r>
                      <a:endParaRPr sz="2000" b="0" u="none" strike="noStrike" cap="none" dirty="0">
                        <a:solidFill>
                          <a:srgbClr val="002060"/>
                        </a:solidFill>
                        <a:latin typeface="Lato"/>
                        <a:ea typeface="Lato"/>
                        <a:cs typeface="Lato"/>
                        <a:sym typeface="Lato"/>
                      </a:endParaRPr>
                    </a:p>
                  </a:txBody>
                  <a:tcPr marL="68580" marR="68580" marT="0" marB="0" anchor="ctr">
                    <a:lnB w="12700" cap="flat" cmpd="sng">
                      <a:solidFill>
                        <a:schemeClr val="lt1"/>
                      </a:solidFill>
                      <a:prstDash val="solid"/>
                      <a:round/>
                      <a:headEnd type="none" w="sm" len="sm"/>
                      <a:tailEnd type="none" w="sm" len="sm"/>
                    </a:lnB>
                    <a:solidFill>
                      <a:srgbClr val="F9CB9C"/>
                    </a:solidFill>
                  </a:tcPr>
                </a:tc>
                <a:tc>
                  <a:txBody>
                    <a:bodyPr/>
                    <a:lstStyle/>
                    <a:p>
                      <a:pPr marL="0" marR="0" lvl="0" indent="0" algn="ctr" rtl="0">
                        <a:spcBef>
                          <a:spcPts val="0"/>
                        </a:spcBef>
                        <a:spcAft>
                          <a:spcPts val="0"/>
                        </a:spcAft>
                        <a:buNone/>
                      </a:pPr>
                      <a:r>
                        <a:rPr lang="ru-RU" sz="2000" u="none" strike="noStrike" cap="none">
                          <a:solidFill>
                            <a:srgbClr val="002060"/>
                          </a:solidFill>
                          <a:latin typeface="Lato"/>
                          <a:ea typeface="Lato"/>
                          <a:cs typeface="Lato"/>
                          <a:sym typeface="Lato"/>
                        </a:rPr>
                        <a:t>Future</a:t>
                      </a:r>
                      <a:endParaRPr sz="2000" u="none" strike="noStrike" cap="none">
                        <a:solidFill>
                          <a:srgbClr val="002060"/>
                        </a:solidFill>
                        <a:latin typeface="Lato"/>
                        <a:ea typeface="Lato"/>
                        <a:cs typeface="Lato"/>
                        <a:sym typeface="Lato"/>
                      </a:endParaRPr>
                    </a:p>
                  </a:txBody>
                  <a:tcPr marL="68580" marR="68580" marT="0" marB="0" anchor="ctr">
                    <a:lnB w="12700" cap="flat" cmpd="sng">
                      <a:solidFill>
                        <a:schemeClr val="lt1"/>
                      </a:solidFill>
                      <a:prstDash val="solid"/>
                      <a:round/>
                      <a:headEnd type="none" w="sm" len="sm"/>
                      <a:tailEnd type="none" w="sm" len="sm"/>
                    </a:lnB>
                    <a:solidFill>
                      <a:srgbClr val="FCE5CD"/>
                    </a:solidFill>
                  </a:tcPr>
                </a:tc>
                <a:extLst>
                  <a:ext uri="{0D108BD9-81ED-4DB2-BD59-A6C34878D82A}">
                    <a16:rowId xmlns:a16="http://schemas.microsoft.com/office/drawing/2014/main" val="10001"/>
                  </a:ext>
                </a:extLst>
              </a:tr>
              <a:tr h="802035">
                <a:tc>
                  <a:txBody>
                    <a:bodyPr/>
                    <a:lstStyle/>
                    <a:p>
                      <a:pPr marL="0" marR="0" lvl="0" indent="0" algn="l" rtl="0">
                        <a:spcBef>
                          <a:spcPts val="0"/>
                        </a:spcBef>
                        <a:spcAft>
                          <a:spcPts val="0"/>
                        </a:spcAft>
                        <a:buNone/>
                      </a:pPr>
                      <a:r>
                        <a:rPr lang="ru-RU" sz="2000" b="0">
                          <a:solidFill>
                            <a:srgbClr val="002060"/>
                          </a:solidFill>
                          <a:latin typeface="Lato"/>
                          <a:ea typeface="Lato"/>
                          <a:cs typeface="Lato"/>
                          <a:sym typeface="Lato"/>
                        </a:rPr>
                        <a:t>Advancement based on fixed periods of time</a:t>
                      </a:r>
                      <a:endParaRPr sz="2000" b="0" u="none" strike="noStrike" cap="none">
                        <a:solidFill>
                          <a:srgbClr val="002060"/>
                        </a:solidFill>
                        <a:latin typeface="Lato"/>
                        <a:ea typeface="Lato"/>
                        <a:cs typeface="Lato"/>
                        <a:sym typeface="Lato"/>
                      </a:endParaRPr>
                    </a:p>
                  </a:txBody>
                  <a:tcPr marL="68580" marR="68580"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9CB9C"/>
                    </a:solidFill>
                  </a:tcPr>
                </a:tc>
                <a:tc>
                  <a:txBody>
                    <a:bodyPr/>
                    <a:lstStyle/>
                    <a:p>
                      <a:pPr marL="0" lvl="0" indent="0" algn="l" rtl="0">
                        <a:spcBef>
                          <a:spcPts val="0"/>
                        </a:spcBef>
                        <a:spcAft>
                          <a:spcPts val="0"/>
                        </a:spcAft>
                        <a:buNone/>
                      </a:pPr>
                      <a:r>
                        <a:rPr lang="ru-RU" sz="2000">
                          <a:solidFill>
                            <a:srgbClr val="002060"/>
                          </a:solidFill>
                          <a:latin typeface="Lato"/>
                          <a:ea typeface="Lato"/>
                          <a:cs typeface="Lato"/>
                          <a:sym typeface="Lato"/>
                        </a:rPr>
                        <a:t>Advancement based on demonstrated mastery</a:t>
                      </a:r>
                      <a:endParaRPr sz="2000" u="none" strike="noStrike" cap="none">
                        <a:solidFill>
                          <a:srgbClr val="002060"/>
                        </a:solidFill>
                        <a:latin typeface="Lato"/>
                        <a:ea typeface="Lato"/>
                        <a:cs typeface="Lato"/>
                        <a:sym typeface="Lato"/>
                      </a:endParaRPr>
                    </a:p>
                  </a:txBody>
                  <a:tcPr marL="68580" marR="68580"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CE5CD"/>
                    </a:solidFill>
                  </a:tcPr>
                </a:tc>
                <a:extLst>
                  <a:ext uri="{0D108BD9-81ED-4DB2-BD59-A6C34878D82A}">
                    <a16:rowId xmlns:a16="http://schemas.microsoft.com/office/drawing/2014/main" val="10002"/>
                  </a:ext>
                </a:extLst>
              </a:tr>
              <a:tr h="802035">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Curriculum based on </a:t>
                      </a:r>
                      <a:r>
                        <a:rPr lang="ru-RU" sz="2000" b="0">
                          <a:solidFill>
                            <a:srgbClr val="002060"/>
                          </a:solidFill>
                          <a:latin typeface="Lato"/>
                          <a:ea typeface="Lato"/>
                          <a:cs typeface="Lato"/>
                          <a:sym typeface="Lato"/>
                        </a:rPr>
                        <a:t>historical norms</a:t>
                      </a:r>
                      <a:endParaRPr sz="2000" b="0" u="none" strike="noStrike" cap="none">
                        <a:solidFill>
                          <a:srgbClr val="002060"/>
                        </a:solidFill>
                        <a:latin typeface="Lato"/>
                        <a:ea typeface="Lato"/>
                        <a:cs typeface="Lato"/>
                        <a:sym typeface="Lato"/>
                      </a:endParaRPr>
                    </a:p>
                  </a:txBody>
                  <a:tcPr marL="68580" marR="68580" marT="0" marB="0">
                    <a:lnT w="38100" cap="flat" cmpd="sng">
                      <a:solidFill>
                        <a:schemeClr val="lt1"/>
                      </a:solidFill>
                      <a:prstDash val="solid"/>
                      <a:round/>
                      <a:headEnd type="none" w="sm" len="sm"/>
                      <a:tailEnd type="none" w="sm" len="sm"/>
                    </a:lnT>
                    <a:solidFill>
                      <a:srgbClr val="F9CB9C"/>
                    </a:solidFill>
                  </a:tcPr>
                </a:tc>
                <a:tc>
                  <a:txBody>
                    <a:bodyPr/>
                    <a:lstStyle/>
                    <a:p>
                      <a:pPr marL="0" marR="0" lvl="0" indent="0" algn="l" rtl="0">
                        <a:spcBef>
                          <a:spcPts val="0"/>
                        </a:spcBef>
                        <a:spcAft>
                          <a:spcPts val="0"/>
                        </a:spcAft>
                        <a:buNone/>
                      </a:pPr>
                      <a:r>
                        <a:rPr lang="ru-RU" sz="2000" u="none" strike="noStrike" cap="none">
                          <a:solidFill>
                            <a:srgbClr val="002060"/>
                          </a:solidFill>
                          <a:latin typeface="Lato"/>
                          <a:ea typeface="Lato"/>
                          <a:cs typeface="Lato"/>
                          <a:sym typeface="Lato"/>
                        </a:rPr>
                        <a:t>Curriculum based on learner’s future</a:t>
                      </a:r>
                      <a:endParaRPr sz="2000" u="none" strike="noStrike" cap="none">
                        <a:solidFill>
                          <a:srgbClr val="002060"/>
                        </a:solidFill>
                        <a:latin typeface="Lato"/>
                        <a:ea typeface="Lato"/>
                        <a:cs typeface="Lato"/>
                        <a:sym typeface="Lato"/>
                      </a:endParaRPr>
                    </a:p>
                  </a:txBody>
                  <a:tcPr marL="68580" marR="68580" marT="0" marB="0">
                    <a:lnT w="38100" cap="flat" cmpd="sng">
                      <a:solidFill>
                        <a:schemeClr val="lt1"/>
                      </a:solidFill>
                      <a:prstDash val="solid"/>
                      <a:round/>
                      <a:headEnd type="none" w="sm" len="sm"/>
                      <a:tailEnd type="none" w="sm" len="sm"/>
                    </a:lnT>
                    <a:solidFill>
                      <a:srgbClr val="FCE5CD"/>
                    </a:solidFill>
                  </a:tcPr>
                </a:tc>
                <a:extLst>
                  <a:ext uri="{0D108BD9-81ED-4DB2-BD59-A6C34878D82A}">
                    <a16:rowId xmlns:a16="http://schemas.microsoft.com/office/drawing/2014/main" val="10003"/>
                  </a:ext>
                </a:extLst>
              </a:tr>
              <a:tr h="802035">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Stagnant curriculum</a:t>
                      </a:r>
                      <a:endParaRPr sz="2000" b="0" u="none" strike="noStrike" cap="none">
                        <a:solidFill>
                          <a:srgbClr val="002060"/>
                        </a:solidFill>
                        <a:latin typeface="Lato"/>
                        <a:ea typeface="Lato"/>
                        <a:cs typeface="Lato"/>
                        <a:sym typeface="Lato"/>
                      </a:endParaRPr>
                    </a:p>
                  </a:txBody>
                  <a:tcPr marL="68580" marR="68580" marT="0" marB="0">
                    <a:solidFill>
                      <a:srgbClr val="F9CB9C"/>
                    </a:solidFill>
                  </a:tcPr>
                </a:tc>
                <a:tc>
                  <a:txBody>
                    <a:bodyPr/>
                    <a:lstStyle/>
                    <a:p>
                      <a:pPr marL="0" marR="0" lvl="0" indent="0" algn="l" rtl="0">
                        <a:spcBef>
                          <a:spcPts val="0"/>
                        </a:spcBef>
                        <a:spcAft>
                          <a:spcPts val="0"/>
                        </a:spcAft>
                        <a:buNone/>
                      </a:pPr>
                      <a:r>
                        <a:rPr lang="ru-RU" sz="2000">
                          <a:solidFill>
                            <a:srgbClr val="002060"/>
                          </a:solidFill>
                          <a:latin typeface="Lato"/>
                          <a:ea typeface="Lato"/>
                          <a:cs typeface="Lato"/>
                          <a:sym typeface="Lato"/>
                        </a:rPr>
                        <a:t>Dynamic curriculum including 21st century skills</a:t>
                      </a:r>
                      <a:endParaRPr sz="2000" u="none" strike="noStrike" cap="none">
                        <a:solidFill>
                          <a:srgbClr val="002060"/>
                        </a:solidFill>
                        <a:latin typeface="Lato"/>
                        <a:ea typeface="Lato"/>
                        <a:cs typeface="Lato"/>
                        <a:sym typeface="Lato"/>
                      </a:endParaRPr>
                    </a:p>
                  </a:txBody>
                  <a:tcPr marL="68580" marR="68580" marT="0" marB="0">
                    <a:solidFill>
                      <a:srgbClr val="FCE5CD"/>
                    </a:solidFill>
                  </a:tcPr>
                </a:tc>
                <a:extLst>
                  <a:ext uri="{0D108BD9-81ED-4DB2-BD59-A6C34878D82A}">
                    <a16:rowId xmlns:a16="http://schemas.microsoft.com/office/drawing/2014/main" val="10004"/>
                  </a:ext>
                </a:extLst>
              </a:tr>
              <a:tr h="449902">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Vague and hidden from the learner</a:t>
                      </a:r>
                      <a:endParaRPr sz="2000" b="0" u="none" strike="noStrike" cap="none">
                        <a:solidFill>
                          <a:srgbClr val="002060"/>
                        </a:solidFill>
                        <a:latin typeface="Lato"/>
                        <a:ea typeface="Lato"/>
                        <a:cs typeface="Lato"/>
                        <a:sym typeface="Lato"/>
                      </a:endParaRPr>
                    </a:p>
                  </a:txBody>
                  <a:tcPr marL="68580" marR="68580" marT="0" marB="0">
                    <a:solidFill>
                      <a:srgbClr val="F9CB9C"/>
                    </a:solidFill>
                  </a:tcPr>
                </a:tc>
                <a:tc>
                  <a:txBody>
                    <a:bodyPr/>
                    <a:lstStyle/>
                    <a:p>
                      <a:pPr marL="0" marR="0" lvl="0" indent="0" algn="l" rtl="0">
                        <a:spcBef>
                          <a:spcPts val="0"/>
                        </a:spcBef>
                        <a:spcAft>
                          <a:spcPts val="0"/>
                        </a:spcAft>
                        <a:buNone/>
                      </a:pPr>
                      <a:r>
                        <a:rPr lang="ru-RU" sz="2000">
                          <a:solidFill>
                            <a:srgbClr val="002060"/>
                          </a:solidFill>
                          <a:latin typeface="Lato"/>
                          <a:ea typeface="Lato"/>
                          <a:cs typeface="Lato"/>
                          <a:sym typeface="Lato"/>
                        </a:rPr>
                        <a:t>Transparent to all stakeholders</a:t>
                      </a:r>
                      <a:endParaRPr sz="2000" u="none" strike="noStrike" cap="none">
                        <a:solidFill>
                          <a:srgbClr val="002060"/>
                        </a:solidFill>
                        <a:latin typeface="Lato"/>
                        <a:ea typeface="Lato"/>
                        <a:cs typeface="Lato"/>
                        <a:sym typeface="Lato"/>
                      </a:endParaRPr>
                    </a:p>
                  </a:txBody>
                  <a:tcPr marL="68580" marR="68580" marT="0" marB="0">
                    <a:solidFill>
                      <a:srgbClr val="FCE5CD"/>
                    </a:solidFill>
                  </a:tcPr>
                </a:tc>
                <a:extLst>
                  <a:ext uri="{0D108BD9-81ED-4DB2-BD59-A6C34878D82A}">
                    <a16:rowId xmlns:a16="http://schemas.microsoft.com/office/drawing/2014/main" val="10005"/>
                  </a:ext>
                </a:extLst>
              </a:tr>
              <a:tr h="802035">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Curriculum based on age of learner</a:t>
                      </a:r>
                      <a:endParaRPr sz="2000" b="0" u="none" strike="noStrike" cap="none">
                        <a:solidFill>
                          <a:srgbClr val="002060"/>
                        </a:solidFill>
                        <a:latin typeface="Lato"/>
                        <a:ea typeface="Lato"/>
                        <a:cs typeface="Lato"/>
                        <a:sym typeface="Lato"/>
                      </a:endParaRPr>
                    </a:p>
                  </a:txBody>
                  <a:tcPr marL="68580" marR="68580" marT="0" marB="0">
                    <a:solidFill>
                      <a:srgbClr val="F9CB9C"/>
                    </a:solidFill>
                  </a:tcPr>
                </a:tc>
                <a:tc>
                  <a:txBody>
                    <a:bodyPr/>
                    <a:lstStyle/>
                    <a:p>
                      <a:pPr marL="0" marR="0" lvl="0" indent="0" algn="l" rtl="0">
                        <a:spcBef>
                          <a:spcPts val="0"/>
                        </a:spcBef>
                        <a:spcAft>
                          <a:spcPts val="0"/>
                        </a:spcAft>
                        <a:buNone/>
                      </a:pPr>
                      <a:r>
                        <a:rPr lang="ru-RU" sz="2000" u="none" strike="noStrike" cap="none">
                          <a:solidFill>
                            <a:srgbClr val="002060"/>
                          </a:solidFill>
                          <a:latin typeface="Lato"/>
                          <a:ea typeface="Lato"/>
                          <a:cs typeface="Lato"/>
                          <a:sym typeface="Lato"/>
                        </a:rPr>
                        <a:t>Curriculum based on readiness of learning</a:t>
                      </a:r>
                      <a:endParaRPr sz="2000" u="none" strike="noStrike" cap="none">
                        <a:solidFill>
                          <a:srgbClr val="002060"/>
                        </a:solidFill>
                        <a:latin typeface="Lato"/>
                        <a:ea typeface="Lato"/>
                        <a:cs typeface="Lato"/>
                        <a:sym typeface="Lato"/>
                      </a:endParaRPr>
                    </a:p>
                  </a:txBody>
                  <a:tcPr marL="68580" marR="68580" marT="0" marB="0">
                    <a:solidFill>
                      <a:srgbClr val="FCE5CD"/>
                    </a:solidFill>
                  </a:tcPr>
                </a:tc>
                <a:extLst>
                  <a:ext uri="{0D108BD9-81ED-4DB2-BD59-A6C34878D82A}">
                    <a16:rowId xmlns:a16="http://schemas.microsoft.com/office/drawing/2014/main" val="10006"/>
                  </a:ext>
                </a:extLst>
              </a:tr>
              <a:tr h="489051">
                <a:tc>
                  <a:txBody>
                    <a:bodyPr/>
                    <a:lstStyle/>
                    <a:p>
                      <a:pPr marL="0" marR="0" lvl="0" indent="0" algn="l" rtl="0">
                        <a:spcBef>
                          <a:spcPts val="0"/>
                        </a:spcBef>
                        <a:spcAft>
                          <a:spcPts val="0"/>
                        </a:spcAft>
                        <a:buNone/>
                      </a:pPr>
                      <a:r>
                        <a:rPr lang="ru-RU" sz="2000" b="0" u="none" strike="noStrike" cap="none">
                          <a:solidFill>
                            <a:srgbClr val="002060"/>
                          </a:solidFill>
                          <a:latin typeface="Lato"/>
                          <a:ea typeface="Lato"/>
                          <a:cs typeface="Lato"/>
                          <a:sym typeface="Lato"/>
                        </a:rPr>
                        <a:t>Little flexibility</a:t>
                      </a:r>
                      <a:endParaRPr sz="2000" b="0" u="none" strike="noStrike" cap="none">
                        <a:solidFill>
                          <a:srgbClr val="002060"/>
                        </a:solidFill>
                        <a:latin typeface="Lato"/>
                        <a:ea typeface="Lato"/>
                        <a:cs typeface="Lato"/>
                        <a:sym typeface="Lato"/>
                      </a:endParaRPr>
                    </a:p>
                  </a:txBody>
                  <a:tcPr marL="68580" marR="68580" marT="0" marB="0">
                    <a:solidFill>
                      <a:srgbClr val="F9CB9C"/>
                    </a:solidFill>
                  </a:tcPr>
                </a:tc>
                <a:tc>
                  <a:txBody>
                    <a:bodyPr/>
                    <a:lstStyle/>
                    <a:p>
                      <a:pPr marL="0" marR="0" lvl="0" indent="0" algn="l" rtl="0">
                        <a:spcBef>
                          <a:spcPts val="0"/>
                        </a:spcBef>
                        <a:spcAft>
                          <a:spcPts val="0"/>
                        </a:spcAft>
                        <a:buNone/>
                      </a:pPr>
                      <a:r>
                        <a:rPr lang="ru-RU" sz="2000" u="none" strike="noStrike" cap="none">
                          <a:solidFill>
                            <a:srgbClr val="002060"/>
                          </a:solidFill>
                          <a:latin typeface="Lato"/>
                          <a:ea typeface="Lato"/>
                          <a:cs typeface="Lato"/>
                          <a:sym typeface="Lato"/>
                        </a:rPr>
                        <a:t>Focused on the needs of the learner</a:t>
                      </a:r>
                      <a:endParaRPr sz="2000" u="none" strike="noStrike" cap="none">
                        <a:solidFill>
                          <a:srgbClr val="002060"/>
                        </a:solidFill>
                        <a:latin typeface="Lato"/>
                        <a:ea typeface="Lato"/>
                        <a:cs typeface="Lato"/>
                        <a:sym typeface="Lato"/>
                      </a:endParaRPr>
                    </a:p>
                  </a:txBody>
                  <a:tcPr marL="68580" marR="68580" marT="0" marB="0">
                    <a:solidFill>
                      <a:srgbClr val="FCE5CD"/>
                    </a:solidFill>
                  </a:tcPr>
                </a:tc>
                <a:extLst>
                  <a:ext uri="{0D108BD9-81ED-4DB2-BD59-A6C34878D82A}">
                    <a16:rowId xmlns:a16="http://schemas.microsoft.com/office/drawing/2014/main" val="10007"/>
                  </a:ext>
                </a:extLst>
              </a:tr>
              <a:tr h="802035">
                <a:tc>
                  <a:txBody>
                    <a:bodyPr/>
                    <a:lstStyle/>
                    <a:p>
                      <a:pPr marL="0" marR="0" lvl="0" indent="0" algn="l" rtl="0">
                        <a:spcBef>
                          <a:spcPts val="0"/>
                        </a:spcBef>
                        <a:spcAft>
                          <a:spcPts val="0"/>
                        </a:spcAft>
                        <a:buNone/>
                      </a:pPr>
                      <a:r>
                        <a:rPr lang="ru-RU" sz="2000" b="0">
                          <a:solidFill>
                            <a:srgbClr val="002060"/>
                          </a:solidFill>
                          <a:latin typeface="Lato"/>
                          <a:ea typeface="Lato"/>
                          <a:cs typeface="Lato"/>
                          <a:sym typeface="Lato"/>
                        </a:rPr>
                        <a:t>Assessments are of summative nature</a:t>
                      </a:r>
                      <a:endParaRPr sz="2000" b="0" u="none" strike="noStrike" cap="none">
                        <a:solidFill>
                          <a:srgbClr val="002060"/>
                        </a:solidFill>
                        <a:latin typeface="Lato"/>
                        <a:ea typeface="Lato"/>
                        <a:cs typeface="Lato"/>
                        <a:sym typeface="Lato"/>
                      </a:endParaRPr>
                    </a:p>
                  </a:txBody>
                  <a:tcPr marL="68580" marR="68580" marT="0" marB="0">
                    <a:solidFill>
                      <a:srgbClr val="F9CB9C"/>
                    </a:solidFill>
                  </a:tcPr>
                </a:tc>
                <a:tc>
                  <a:txBody>
                    <a:bodyPr/>
                    <a:lstStyle/>
                    <a:p>
                      <a:pPr marL="0" marR="0" lvl="0" indent="0" algn="l" rtl="0">
                        <a:spcBef>
                          <a:spcPts val="0"/>
                        </a:spcBef>
                        <a:spcAft>
                          <a:spcPts val="0"/>
                        </a:spcAft>
                        <a:buNone/>
                      </a:pPr>
                      <a:r>
                        <a:rPr lang="ru-RU" sz="2000" dirty="0" err="1">
                          <a:solidFill>
                            <a:srgbClr val="002060"/>
                          </a:solidFill>
                          <a:latin typeface="Lato"/>
                          <a:ea typeface="Lato"/>
                          <a:cs typeface="Lato"/>
                          <a:sym typeface="Lato"/>
                        </a:rPr>
                        <a:t>Formative</a:t>
                      </a:r>
                      <a:r>
                        <a:rPr lang="ru-RU" sz="2000" dirty="0">
                          <a:solidFill>
                            <a:srgbClr val="002060"/>
                          </a:solidFill>
                          <a:latin typeface="Lato"/>
                          <a:ea typeface="Lato"/>
                          <a:cs typeface="Lato"/>
                          <a:sym typeface="Lato"/>
                        </a:rPr>
                        <a:t> </a:t>
                      </a:r>
                      <a:r>
                        <a:rPr lang="ru-RU" sz="2000" dirty="0" err="1">
                          <a:solidFill>
                            <a:srgbClr val="002060"/>
                          </a:solidFill>
                          <a:latin typeface="Lato"/>
                          <a:ea typeface="Lato"/>
                          <a:cs typeface="Lato"/>
                          <a:sym typeface="Lato"/>
                        </a:rPr>
                        <a:t>assessments</a:t>
                      </a:r>
                      <a:r>
                        <a:rPr lang="ru-RU" sz="2000" dirty="0">
                          <a:solidFill>
                            <a:srgbClr val="002060"/>
                          </a:solidFill>
                          <a:latin typeface="Lato"/>
                          <a:ea typeface="Lato"/>
                          <a:cs typeface="Lato"/>
                          <a:sym typeface="Lato"/>
                        </a:rPr>
                        <a:t> </a:t>
                      </a:r>
                      <a:r>
                        <a:rPr lang="en-US" sz="2000" dirty="0">
                          <a:solidFill>
                            <a:srgbClr val="002060"/>
                          </a:solidFill>
                          <a:latin typeface="Lato"/>
                          <a:ea typeface="Lato"/>
                          <a:cs typeface="Lato"/>
                          <a:sym typeface="Lato"/>
                        </a:rPr>
                        <a:t>are dominant in the system</a:t>
                      </a:r>
                      <a:endParaRPr sz="2000" u="none" strike="noStrike" cap="none" dirty="0">
                        <a:solidFill>
                          <a:srgbClr val="002060"/>
                        </a:solidFill>
                        <a:latin typeface="Lato"/>
                        <a:ea typeface="Lato"/>
                        <a:cs typeface="Lato"/>
                        <a:sym typeface="Lato"/>
                      </a:endParaRPr>
                    </a:p>
                  </a:txBody>
                  <a:tcPr marL="68580" marR="68580" marT="0" marB="0">
                    <a:solidFill>
                      <a:srgbClr val="FCE5CD"/>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get-attachment-31.jpg">
            <a:extLst>
              <a:ext uri="{FF2B5EF4-FFF2-40B4-BE49-F238E27FC236}">
                <a16:creationId xmlns:a16="http://schemas.microsoft.com/office/drawing/2014/main" id="{4A73314F-026D-8942-A3E5-8B0A43329E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
            <a:ext cx="4376738" cy="682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4">
            <a:extLst>
              <a:ext uri="{FF2B5EF4-FFF2-40B4-BE49-F238E27FC236}">
                <a16:creationId xmlns:a16="http://schemas.microsoft.com/office/drawing/2014/main" id="{3BF09011-0D2A-CE45-9F5E-4FBC1F9A7DAB}"/>
              </a:ext>
            </a:extLst>
          </p:cNvPr>
          <p:cNvSpPr txBox="1">
            <a:spLocks noChangeArrowheads="1"/>
          </p:cNvSpPr>
          <p:nvPr/>
        </p:nvSpPr>
        <p:spPr bwMode="auto">
          <a:xfrm>
            <a:off x="6324600" y="5867400"/>
            <a:ext cx="243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6DA9C9A8-BA52-FF41-B143-A9701C1E440B}"/>
              </a:ext>
            </a:extLst>
          </p:cNvPr>
          <p:cNvSpPr>
            <a:spLocks noGrp="1" noChangeArrowheads="1"/>
          </p:cNvSpPr>
          <p:nvPr>
            <p:ph type="title"/>
          </p:nvPr>
        </p:nvSpPr>
        <p:spPr/>
        <p:txBody>
          <a:bodyPr/>
          <a:lstStyle/>
          <a:p>
            <a:endParaRPr lang="en-US" altLang="en-US"/>
          </a:p>
        </p:txBody>
      </p:sp>
      <p:pic>
        <p:nvPicPr>
          <p:cNvPr id="62466" name="Content Placeholder 5">
            <a:extLst>
              <a:ext uri="{FF2B5EF4-FFF2-40B4-BE49-F238E27FC236}">
                <a16:creationId xmlns:a16="http://schemas.microsoft.com/office/drawing/2014/main" id="{76A62F6D-9BF6-544D-BBC3-4E0E2C5E94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39688"/>
            <a:ext cx="8763000" cy="6897688"/>
          </a:xfrm>
        </p:spPr>
      </p:pic>
      <p:sp>
        <p:nvSpPr>
          <p:cNvPr id="4" name="Footer Placeholder 3">
            <a:extLst>
              <a:ext uri="{FF2B5EF4-FFF2-40B4-BE49-F238E27FC236}">
                <a16:creationId xmlns:a16="http://schemas.microsoft.com/office/drawing/2014/main" id="{C3088F40-75B6-D442-89AD-FCE4D92224C3}"/>
              </a:ext>
            </a:extLst>
          </p:cNvPr>
          <p:cNvSpPr>
            <a:spLocks noGrp="1"/>
          </p:cNvSpPr>
          <p:nvPr>
            <p:ph type="ftr" sz="quarter" idx="11"/>
          </p:nvPr>
        </p:nvSpPr>
        <p:spPr/>
        <p:txBody>
          <a:bodyPr/>
          <a:lstStyle/>
          <a:p>
            <a:pPr>
              <a:defRPr/>
            </a:pPr>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3BEA9898-A4E1-EA4F-86B7-1C65D807C633}"/>
              </a:ext>
            </a:extLst>
          </p:cNvPr>
          <p:cNvSpPr>
            <a:spLocks noGrp="1" noChangeArrowheads="1"/>
          </p:cNvSpPr>
          <p:nvPr>
            <p:ph type="ctrTitle"/>
          </p:nvPr>
        </p:nvSpPr>
        <p:spPr>
          <a:xfrm>
            <a:off x="914400" y="914400"/>
            <a:ext cx="7772400" cy="1143000"/>
          </a:xfrm>
        </p:spPr>
        <p:txBody>
          <a:bodyPr/>
          <a:lstStyle/>
          <a:p>
            <a:pPr eaLnBrk="1" hangingPunct="1"/>
            <a:r>
              <a:rPr lang="en-US" altLang="en-US">
                <a:solidFill>
                  <a:srgbClr val="800000"/>
                </a:solidFill>
                <a:latin typeface="Stone Sans ITC TT-Semi" pitchFamily="1" charset="0"/>
              </a:rPr>
              <a:t>The Key Difference…</a:t>
            </a:r>
          </a:p>
        </p:txBody>
      </p:sp>
      <p:sp>
        <p:nvSpPr>
          <p:cNvPr id="63490" name="Rectangle 3">
            <a:extLst>
              <a:ext uri="{FF2B5EF4-FFF2-40B4-BE49-F238E27FC236}">
                <a16:creationId xmlns:a16="http://schemas.microsoft.com/office/drawing/2014/main" id="{989A28F3-7670-0740-BB15-D23D77FC8BA2}"/>
              </a:ext>
            </a:extLst>
          </p:cNvPr>
          <p:cNvSpPr>
            <a:spLocks noGrp="1" noChangeArrowheads="1"/>
          </p:cNvSpPr>
          <p:nvPr>
            <p:ph type="subTitle" idx="1"/>
          </p:nvPr>
        </p:nvSpPr>
        <p:spPr>
          <a:xfrm>
            <a:off x="457200" y="1371600"/>
            <a:ext cx="8229600" cy="3505200"/>
          </a:xfrm>
        </p:spPr>
        <p:txBody>
          <a:bodyPr/>
          <a:lstStyle/>
          <a:p>
            <a:pPr eaLnBrk="1" hangingPunct="1">
              <a:lnSpc>
                <a:spcPct val="80000"/>
              </a:lnSpc>
              <a:spcAft>
                <a:spcPts val="600"/>
              </a:spcAft>
            </a:pPr>
            <a:r>
              <a:rPr lang="en-US" altLang="en-US" sz="2800">
                <a:solidFill>
                  <a:srgbClr val="000000"/>
                </a:solidFill>
                <a:ea typeface="ＭＳ Ｐゴシック" panose="020B0600070205080204" pitchFamily="34" charset="-128"/>
              </a:rPr>
              <a:t>The RISC approach to learning </a:t>
            </a:r>
          </a:p>
          <a:p>
            <a:pPr eaLnBrk="1" hangingPunct="1">
              <a:lnSpc>
                <a:spcPct val="80000"/>
              </a:lnSpc>
              <a:spcAft>
                <a:spcPts val="600"/>
              </a:spcAft>
            </a:pPr>
            <a:r>
              <a:rPr lang="en-US" altLang="en-US" sz="2800">
                <a:solidFill>
                  <a:srgbClr val="000000"/>
                </a:solidFill>
                <a:ea typeface="ＭＳ Ｐゴシック" panose="020B0600070205080204" pitchFamily="34" charset="-128"/>
              </a:rPr>
              <a:t>is where the entire educational system is organized around engaging students in 21st century skills‚ in a </a:t>
            </a:r>
          </a:p>
          <a:p>
            <a:pPr eaLnBrk="1" hangingPunct="1">
              <a:lnSpc>
                <a:spcPct val="80000"/>
              </a:lnSpc>
              <a:spcAft>
                <a:spcPts val="600"/>
              </a:spcAft>
            </a:pPr>
            <a:r>
              <a:rPr lang="en-US" altLang="en-US" sz="2800" b="1">
                <a:solidFill>
                  <a:srgbClr val="800000"/>
                </a:solidFill>
                <a:ea typeface="ＭＳ Ｐゴシック" panose="020B0600070205080204" pitchFamily="34" charset="-128"/>
              </a:rPr>
              <a:t>learner-centered environment,</a:t>
            </a:r>
            <a:r>
              <a:rPr lang="en-US" altLang="en-US" sz="2800" b="1">
                <a:solidFill>
                  <a:srgbClr val="000000"/>
                </a:solidFill>
                <a:ea typeface="ＭＳ Ｐゴシック" panose="020B0600070205080204" pitchFamily="34" charset="-128"/>
              </a:rPr>
              <a:t> </a:t>
            </a:r>
          </a:p>
          <a:p>
            <a:pPr eaLnBrk="1" hangingPunct="1">
              <a:lnSpc>
                <a:spcPct val="80000"/>
              </a:lnSpc>
              <a:spcAft>
                <a:spcPts val="600"/>
              </a:spcAft>
            </a:pPr>
            <a:r>
              <a:rPr lang="en-US" altLang="en-US" sz="2800">
                <a:solidFill>
                  <a:srgbClr val="000000"/>
                </a:solidFill>
                <a:ea typeface="ＭＳ Ｐゴシック" panose="020B0600070205080204" pitchFamily="34" charset="-128"/>
              </a:rPr>
              <a:t>working at their developmental levels and advancing only when they have demonstrated proficiency.</a:t>
            </a:r>
          </a:p>
        </p:txBody>
      </p:sp>
      <p:pic>
        <p:nvPicPr>
          <p:cNvPr id="63491" name="Picture 7" descr="2243.jpg">
            <a:extLst>
              <a:ext uri="{FF2B5EF4-FFF2-40B4-BE49-F238E27FC236}">
                <a16:creationId xmlns:a16="http://schemas.microsoft.com/office/drawing/2014/main" id="{103FF440-DC20-644E-A2E4-C236F5785A69}"/>
              </a:ext>
            </a:extLst>
          </p:cNvPr>
          <p:cNvPicPr>
            <a:picLocks noChangeAspect="1"/>
          </p:cNvPicPr>
          <p:nvPr/>
        </p:nvPicPr>
        <p:blipFill>
          <a:blip r:embed="rId3">
            <a:extLst>
              <a:ext uri="{28A0092B-C50C-407E-A947-70E740481C1C}">
                <a14:useLocalDpi xmlns:a14="http://schemas.microsoft.com/office/drawing/2010/main" val="0"/>
              </a:ext>
            </a:extLst>
          </a:blip>
          <a:srcRect b="5208"/>
          <a:stretch>
            <a:fillRect/>
          </a:stretch>
        </p:blipFill>
        <p:spPr bwMode="auto">
          <a:xfrm>
            <a:off x="76200" y="76202"/>
            <a:ext cx="8991600"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Rectangle 3">
            <a:extLst>
              <a:ext uri="{FF2B5EF4-FFF2-40B4-BE49-F238E27FC236}">
                <a16:creationId xmlns:a16="http://schemas.microsoft.com/office/drawing/2014/main" id="{C97B0FE2-D1CA-8743-A08C-E8A827FECC8E}"/>
              </a:ext>
            </a:extLst>
          </p:cNvPr>
          <p:cNvSpPr txBox="1">
            <a:spLocks noChangeArrowheads="1"/>
          </p:cNvSpPr>
          <p:nvPr/>
        </p:nvSpPr>
        <p:spPr bwMode="auto">
          <a:xfrm>
            <a:off x="304800" y="381000"/>
            <a:ext cx="8534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har char="•"/>
              <a:defRPr sz="3200">
                <a:solidFill>
                  <a:schemeClr val="tx1"/>
                </a:solidFill>
                <a:latin typeface="Arial" panose="020B0604020202020204" pitchFamily="34" charset="0"/>
                <a:ea typeface="Osaka" charset="-128"/>
              </a:defRPr>
            </a:lvl1pPr>
            <a:lvl2pPr marL="37931725" indent="-37474525" defTabSz="457200">
              <a:spcBef>
                <a:spcPct val="20000"/>
              </a:spcBef>
              <a:buChar char="–"/>
              <a:defRPr sz="2800">
                <a:solidFill>
                  <a:schemeClr val="tx1"/>
                </a:solidFill>
                <a:latin typeface="Arial" panose="020B0604020202020204" pitchFamily="34" charset="0"/>
                <a:ea typeface="Osaka" charset="-128"/>
              </a:defRPr>
            </a:lvl2pPr>
            <a:lvl3pPr marL="1143000" indent="-228600" defTabSz="457200">
              <a:spcBef>
                <a:spcPct val="20000"/>
              </a:spcBef>
              <a:buChar char="•"/>
              <a:defRPr sz="2400">
                <a:solidFill>
                  <a:schemeClr val="tx1"/>
                </a:solidFill>
                <a:latin typeface="Arial" panose="020B0604020202020204" pitchFamily="34" charset="0"/>
                <a:ea typeface="Osaka" charset="-128"/>
              </a:defRPr>
            </a:lvl3pPr>
            <a:lvl4pPr marL="1600200" indent="-228600" defTabSz="457200">
              <a:spcBef>
                <a:spcPct val="20000"/>
              </a:spcBef>
              <a:buChar char="–"/>
              <a:defRPr sz="2000">
                <a:solidFill>
                  <a:schemeClr val="tx1"/>
                </a:solidFill>
                <a:latin typeface="Arial" panose="020B0604020202020204" pitchFamily="34" charset="0"/>
                <a:ea typeface="Osaka" charset="-128"/>
              </a:defRPr>
            </a:lvl4pPr>
            <a:lvl5pPr marL="2057400" indent="-228600" defTabSz="457200">
              <a:spcBef>
                <a:spcPct val="20000"/>
              </a:spcBef>
              <a:buChar char="»"/>
              <a:defRPr sz="2000">
                <a:solidFill>
                  <a:schemeClr val="tx1"/>
                </a:solidFill>
                <a:latin typeface="Arial" panose="020B0604020202020204" pitchFamily="34" charset="0"/>
                <a:ea typeface="Osaka"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ctr" eaLnBrk="1" hangingPunct="1">
              <a:lnSpc>
                <a:spcPct val="90000"/>
              </a:lnSpc>
              <a:spcAft>
                <a:spcPts val="600"/>
              </a:spcAft>
              <a:buNone/>
              <a:defRPr/>
            </a:pPr>
            <a:r>
              <a:rPr lang="en-US" altLang="en-US" sz="3400" dirty="0">
                <a:solidFill>
                  <a:schemeClr val="bg1"/>
                </a:solidFill>
                <a:latin typeface="+mn-lt"/>
                <a:ea typeface="ＭＳ Ｐゴシック" panose="020B0600070205080204" pitchFamily="34" charset="-128"/>
              </a:rPr>
              <a:t>This Digital Personal Proficiency Learning(DPPL) approach to schools </a:t>
            </a:r>
          </a:p>
          <a:p>
            <a:pPr algn="ctr" eaLnBrk="1" hangingPunct="1">
              <a:lnSpc>
                <a:spcPct val="90000"/>
              </a:lnSpc>
              <a:spcAft>
                <a:spcPts val="600"/>
              </a:spcAft>
              <a:buNone/>
              <a:defRPr/>
            </a:pPr>
            <a:r>
              <a:rPr lang="en-US" altLang="en-US" sz="3400" dirty="0">
                <a:solidFill>
                  <a:schemeClr val="bg1"/>
                </a:solidFill>
                <a:latin typeface="+mn-lt"/>
                <a:ea typeface="ＭＳ Ｐゴシック" panose="020B0600070205080204" pitchFamily="34" charset="-128"/>
              </a:rPr>
              <a:t>is where the entire educational system prepares students for their future, by engaging students in 21st century skills‚ in a </a:t>
            </a:r>
          </a:p>
          <a:p>
            <a:pPr algn="ctr" eaLnBrk="1" hangingPunct="1">
              <a:lnSpc>
                <a:spcPct val="90000"/>
              </a:lnSpc>
              <a:spcAft>
                <a:spcPts val="600"/>
              </a:spcAft>
              <a:buNone/>
              <a:defRPr/>
            </a:pPr>
            <a:r>
              <a:rPr lang="en-US" altLang="en-US" sz="3400" b="1" dirty="0">
                <a:solidFill>
                  <a:schemeClr val="bg1"/>
                </a:solidFill>
                <a:latin typeface="+mn-lt"/>
                <a:ea typeface="ＭＳ Ｐゴシック" panose="020B0600070205080204" pitchFamily="34" charset="-128"/>
              </a:rPr>
              <a:t>learner-centered environment, </a:t>
            </a:r>
          </a:p>
          <a:p>
            <a:pPr algn="ctr" eaLnBrk="1" hangingPunct="1">
              <a:lnSpc>
                <a:spcPct val="90000"/>
              </a:lnSpc>
              <a:spcAft>
                <a:spcPts val="600"/>
              </a:spcAft>
              <a:buNone/>
              <a:defRPr/>
            </a:pPr>
            <a:r>
              <a:rPr lang="en-US" altLang="en-US" sz="3400" dirty="0">
                <a:solidFill>
                  <a:schemeClr val="bg1"/>
                </a:solidFill>
                <a:latin typeface="+mn-lt"/>
                <a:ea typeface="ＭＳ Ｐゴシック" panose="020B0600070205080204" pitchFamily="34" charset="-128"/>
              </a:rPr>
              <a:t>working at their instructional levels and advancing only when they have demonstrated proficiency.</a:t>
            </a:r>
          </a:p>
        </p:txBody>
      </p:sp>
      <p:sp>
        <p:nvSpPr>
          <p:cNvPr id="63493" name="Rectangle 4">
            <a:extLst>
              <a:ext uri="{FF2B5EF4-FFF2-40B4-BE49-F238E27FC236}">
                <a16:creationId xmlns:a16="http://schemas.microsoft.com/office/drawing/2014/main" id="{591B933A-ECEF-9B4F-A3F5-E1E9ADD75617}"/>
              </a:ext>
            </a:extLst>
          </p:cNvPr>
          <p:cNvSpPr txBox="1">
            <a:spLocks noChangeArrowheads="1"/>
          </p:cNvSpPr>
          <p:nvPr/>
        </p:nvSpPr>
        <p:spPr bwMode="auto">
          <a:xfrm>
            <a:off x="6400800" y="5943600"/>
            <a:ext cx="2438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solidFill>
                  <a:schemeClr val="bg1"/>
                </a:solidFill>
              </a:rPr>
              <a:t>Richard DeLorenzo</a:t>
            </a:r>
          </a:p>
          <a:p>
            <a:pPr algn="ctr" eaLnBrk="1" hangingPunct="1">
              <a:buFont typeface="Arial" panose="020B0604020202020204" pitchFamily="34" charset="0"/>
              <a:buNone/>
            </a:pPr>
            <a:r>
              <a:rPr lang="en-US" altLang="en-US" sz="2000">
                <a:solidFill>
                  <a:schemeClr val="bg1"/>
                </a:solidFill>
              </a:rPr>
              <a:t>Sberbank, Russia</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7037D-A170-0D46-978E-27AD99D8EBDD}"/>
              </a:ext>
            </a:extLst>
          </p:cNvPr>
          <p:cNvSpPr>
            <a:spLocks noGrp="1"/>
          </p:cNvSpPr>
          <p:nvPr>
            <p:ph type="title"/>
          </p:nvPr>
        </p:nvSpPr>
        <p:spPr>
          <a:xfrm>
            <a:off x="628650" y="620392"/>
            <a:ext cx="2530602" cy="5504688"/>
          </a:xfrm>
        </p:spPr>
        <p:txBody>
          <a:bodyPr vert="horz" wrap="square" lIns="91440" tIns="45720" rIns="91440" bIns="45720" numCol="1" rtlCol="0" anchor="ctr" anchorCtr="0" compatLnSpc="1">
            <a:prstTxWarp prst="textNoShape">
              <a:avLst/>
            </a:prstTxWarp>
            <a:normAutofit/>
          </a:bodyPr>
          <a:lstStyle/>
          <a:p>
            <a:pPr eaLnBrk="1" hangingPunct="1"/>
            <a:r>
              <a:rPr lang="en-US" sz="3100"/>
              <a:t>LIED Utvalget; their mandate, The questions they will attempt to address are the following: </a:t>
            </a:r>
            <a:br>
              <a:rPr lang="en-US" sz="3100"/>
            </a:br>
            <a:endParaRPr lang="en-US" sz="3100"/>
          </a:p>
        </p:txBody>
      </p:sp>
      <p:graphicFrame>
        <p:nvGraphicFramePr>
          <p:cNvPr id="5" name="Content Placeholder 2">
            <a:extLst>
              <a:ext uri="{FF2B5EF4-FFF2-40B4-BE49-F238E27FC236}">
                <a16:creationId xmlns:a16="http://schemas.microsoft.com/office/drawing/2014/main" id="{128D1636-F5F6-402D-B062-306BB7FFE3C2}"/>
              </a:ext>
            </a:extLst>
          </p:cNvPr>
          <p:cNvGraphicFramePr>
            <a:graphicFrameLocks noGrp="1"/>
          </p:cNvGraphicFramePr>
          <p:nvPr>
            <p:ph sz="half" idx="1"/>
            <p:extLst>
              <p:ext uri="{D42A27DB-BD31-4B8C-83A1-F6EECF244321}">
                <p14:modId xmlns:p14="http://schemas.microsoft.com/office/powerpoint/2010/main" val="3579340551"/>
              </p:ext>
            </p:extLst>
          </p:nvPr>
        </p:nvGraphicFramePr>
        <p:xfrm>
          <a:off x="3819906"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6632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C67676-5365-3044-8BCC-A42FBD5E6ABE}"/>
              </a:ext>
            </a:extLst>
          </p:cNvPr>
          <p:cNvSpPr>
            <a:spLocks noGrp="1"/>
          </p:cNvSpPr>
          <p:nvPr>
            <p:ph type="title"/>
          </p:nvPr>
        </p:nvSpPr>
        <p:spPr>
          <a:xfrm>
            <a:off x="707459" y="712269"/>
            <a:ext cx="2528249" cy="5502264"/>
          </a:xfrm>
        </p:spPr>
        <p:txBody>
          <a:bodyPr vert="horz" wrap="square" lIns="91440" tIns="45720" rIns="91440" bIns="45720" numCol="1" rtlCol="0" anchor="ctr" anchorCtr="0" compatLnSpc="1">
            <a:prstTxWarp prst="textNoShape">
              <a:avLst/>
            </a:prstTxWarp>
            <a:normAutofit/>
          </a:bodyPr>
          <a:lstStyle/>
          <a:p>
            <a:pPr eaLnBrk="1" hangingPunct="1"/>
            <a:r>
              <a:rPr lang="en-US" sz="3700" b="1">
                <a:solidFill>
                  <a:srgbClr val="FFFFFF"/>
                </a:solidFill>
              </a:rPr>
              <a:t>To meet these goals the conclusion they arrive at would have to look like this: </a:t>
            </a:r>
            <a:br>
              <a:rPr lang="en-US" sz="3700" b="1">
                <a:solidFill>
                  <a:srgbClr val="FFFFFF"/>
                </a:solidFill>
              </a:rPr>
            </a:br>
            <a:endParaRPr lang="en-US" sz="3700">
              <a:solidFill>
                <a:srgbClr val="FFFFFF"/>
              </a:solidFill>
            </a:endParaRPr>
          </a:p>
        </p:txBody>
      </p:sp>
      <p:cxnSp>
        <p:nvCxnSpPr>
          <p:cNvPr id="23" name="Straight Connector 22">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16" name="Content Placeholder 2">
            <a:extLst>
              <a:ext uri="{FF2B5EF4-FFF2-40B4-BE49-F238E27FC236}">
                <a16:creationId xmlns:a16="http://schemas.microsoft.com/office/drawing/2014/main" id="{5C362453-E979-4CA1-A296-CAEC67548765}"/>
              </a:ext>
            </a:extLst>
          </p:cNvPr>
          <p:cNvGraphicFramePr>
            <a:graphicFrameLocks noGrp="1"/>
          </p:cNvGraphicFramePr>
          <p:nvPr>
            <p:ph sz="half" idx="1"/>
            <p:extLst>
              <p:ext uri="{D42A27DB-BD31-4B8C-83A1-F6EECF244321}">
                <p14:modId xmlns:p14="http://schemas.microsoft.com/office/powerpoint/2010/main" val="3280338930"/>
              </p:ext>
            </p:extLst>
          </p:nvPr>
        </p:nvGraphicFramePr>
        <p:xfrm>
          <a:off x="3960020" y="642940"/>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8193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Content Placeholder 2">
            <a:extLst>
              <a:ext uri="{FF2B5EF4-FFF2-40B4-BE49-F238E27FC236}">
                <a16:creationId xmlns:a16="http://schemas.microsoft.com/office/drawing/2014/main" id="{07FB6961-B5FC-5349-A0C5-A8CAC1558154}"/>
              </a:ext>
            </a:extLst>
          </p:cNvPr>
          <p:cNvSpPr>
            <a:spLocks noGrp="1" noChangeArrowheads="1"/>
          </p:cNvSpPr>
          <p:nvPr>
            <p:ph idx="1"/>
          </p:nvPr>
        </p:nvSpPr>
        <p:spPr>
          <a:xfrm>
            <a:off x="609600" y="1447800"/>
            <a:ext cx="7620000" cy="4343400"/>
          </a:xfrm>
        </p:spPr>
        <p:txBody>
          <a:bodyPr/>
          <a:lstStyle/>
          <a:p>
            <a:pPr eaLnBrk="1" hangingPunct="1">
              <a:spcBef>
                <a:spcPts val="1200"/>
              </a:spcBef>
              <a:spcAft>
                <a:spcPts val="1200"/>
              </a:spcAft>
              <a:buFont typeface="Wingdings" pitchFamily="2" charset="2"/>
              <a:buChar char="Ø"/>
            </a:pPr>
            <a:r>
              <a:rPr lang="en-US" altLang="en-US" sz="3200"/>
              <a:t>Why does our educational system need to change?</a:t>
            </a:r>
          </a:p>
          <a:p>
            <a:pPr eaLnBrk="1" hangingPunct="1">
              <a:spcBef>
                <a:spcPts val="1200"/>
              </a:spcBef>
              <a:spcAft>
                <a:spcPts val="1200"/>
              </a:spcAft>
              <a:buFont typeface="Wingdings" pitchFamily="2" charset="2"/>
              <a:buChar char="Ø"/>
            </a:pPr>
            <a:r>
              <a:rPr lang="en-US" altLang="en-US" sz="3200"/>
              <a:t>What are the beliefs that drive this change?</a:t>
            </a:r>
          </a:p>
          <a:p>
            <a:pPr eaLnBrk="1" hangingPunct="1">
              <a:spcBef>
                <a:spcPts val="1200"/>
              </a:spcBef>
              <a:spcAft>
                <a:spcPts val="1200"/>
              </a:spcAft>
              <a:buFont typeface="Wingdings" pitchFamily="2" charset="2"/>
              <a:buChar char="Ø"/>
            </a:pPr>
            <a:r>
              <a:rPr lang="en-US" altLang="en-US" sz="3200">
                <a:solidFill>
                  <a:srgbClr val="FF0000"/>
                </a:solidFill>
              </a:rPr>
              <a:t>How is this digital personal proficiency learning system different from the traditional one?</a:t>
            </a:r>
          </a:p>
          <a:p>
            <a:pPr eaLnBrk="1" hangingPunct="1">
              <a:spcBef>
                <a:spcPts val="1200"/>
              </a:spcBef>
              <a:spcAft>
                <a:spcPts val="1200"/>
              </a:spcAft>
              <a:buFont typeface="Wingdings" pitchFamily="2" charset="2"/>
              <a:buChar char="Ø"/>
            </a:pPr>
            <a:r>
              <a:rPr lang="en-US" altLang="en-US" sz="3200"/>
              <a:t>What are the first steps?</a:t>
            </a:r>
          </a:p>
        </p:txBody>
      </p:sp>
      <p:sp>
        <p:nvSpPr>
          <p:cNvPr id="65538" name="Rectangle 4">
            <a:extLst>
              <a:ext uri="{FF2B5EF4-FFF2-40B4-BE49-F238E27FC236}">
                <a16:creationId xmlns:a16="http://schemas.microsoft.com/office/drawing/2014/main" id="{28ADDA01-534E-7C4C-8700-39E996E47E51}"/>
              </a:ext>
            </a:extLst>
          </p:cNvPr>
          <p:cNvSpPr txBox="1">
            <a:spLocks noChangeArrowheads="1"/>
          </p:cNvSpPr>
          <p:nvPr/>
        </p:nvSpPr>
        <p:spPr bwMode="auto">
          <a:xfrm>
            <a:off x="6324600" y="5867400"/>
            <a:ext cx="243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05C879CB-B3B7-5547-B50B-F6570B3C1E3B}"/>
              </a:ext>
            </a:extLst>
          </p:cNvPr>
          <p:cNvSpPr>
            <a:spLocks noGrp="1" noChangeArrowheads="1"/>
          </p:cNvSpPr>
          <p:nvPr>
            <p:ph type="ctrTitle"/>
          </p:nvPr>
        </p:nvSpPr>
        <p:spPr>
          <a:xfrm>
            <a:off x="914400" y="381000"/>
            <a:ext cx="7772400" cy="1143000"/>
          </a:xfrm>
        </p:spPr>
        <p:txBody>
          <a:bodyPr/>
          <a:lstStyle/>
          <a:p>
            <a:pPr eaLnBrk="1" hangingPunct="1"/>
            <a:r>
              <a:rPr lang="en-US" altLang="en-US" sz="5400" b="1">
                <a:latin typeface="Calibri" panose="020F0502020204030204" pitchFamily="34" charset="0"/>
                <a:cs typeface="Calibri" panose="020F0502020204030204" pitchFamily="34" charset="0"/>
              </a:rPr>
              <a:t>Lindsay Video</a:t>
            </a:r>
          </a:p>
        </p:txBody>
      </p:sp>
      <p:sp>
        <p:nvSpPr>
          <p:cNvPr id="66562" name="Rectangle 3">
            <a:extLst>
              <a:ext uri="{FF2B5EF4-FFF2-40B4-BE49-F238E27FC236}">
                <a16:creationId xmlns:a16="http://schemas.microsoft.com/office/drawing/2014/main" id="{9C5EEC9C-D3A1-504D-A134-600B84427EF3}"/>
              </a:ext>
            </a:extLst>
          </p:cNvPr>
          <p:cNvSpPr>
            <a:spLocks noChangeArrowheads="1"/>
          </p:cNvSpPr>
          <p:nvPr/>
        </p:nvSpPr>
        <p:spPr bwMode="auto">
          <a:xfrm>
            <a:off x="0" y="1579563"/>
            <a:ext cx="868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37931725" indent="-374745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600" b="1">
                <a:cs typeface="Calibri" panose="020F0502020204030204" pitchFamily="34" charset="0"/>
              </a:rPr>
              <a:t>----THINK - PAIR- SHARE----</a:t>
            </a:r>
          </a:p>
        </p:txBody>
      </p:sp>
      <p:sp>
        <p:nvSpPr>
          <p:cNvPr id="66563" name="Rectangle 4">
            <a:extLst>
              <a:ext uri="{FF2B5EF4-FFF2-40B4-BE49-F238E27FC236}">
                <a16:creationId xmlns:a16="http://schemas.microsoft.com/office/drawing/2014/main" id="{5A5D513F-59BD-4D4F-B2E9-802A70FA2BE1}"/>
              </a:ext>
            </a:extLst>
          </p:cNvPr>
          <p:cNvSpPr>
            <a:spLocks noChangeArrowheads="1"/>
          </p:cNvSpPr>
          <p:nvPr/>
        </p:nvSpPr>
        <p:spPr bwMode="auto">
          <a:xfrm>
            <a:off x="304800" y="2276477"/>
            <a:ext cx="88392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37931725" indent="-374745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a:solidFill>
                  <a:schemeClr val="tx2"/>
                </a:solidFill>
                <a:cs typeface="Calibri" panose="020F0502020204030204" pitchFamily="34" charset="0"/>
              </a:rPr>
              <a:t>THINK-</a:t>
            </a:r>
            <a:r>
              <a:rPr lang="en-US" altLang="en-US" sz="3600">
                <a:cs typeface="Calibri" panose="020F0502020204030204" pitchFamily="34" charset="0"/>
              </a:rPr>
              <a:t>  How does the role of the student, teacher, parent and administration change?</a:t>
            </a:r>
          </a:p>
          <a:p>
            <a:pPr>
              <a:lnSpc>
                <a:spcPct val="100000"/>
              </a:lnSpc>
              <a:spcBef>
                <a:spcPct val="0"/>
              </a:spcBef>
              <a:buFontTx/>
              <a:buNone/>
            </a:pPr>
            <a:r>
              <a:rPr lang="en-US" altLang="en-US" sz="3600" b="1">
                <a:solidFill>
                  <a:schemeClr val="tx2"/>
                </a:solidFill>
                <a:cs typeface="Calibri" panose="020F0502020204030204" pitchFamily="34" charset="0"/>
              </a:rPr>
              <a:t>PAIR</a:t>
            </a:r>
            <a:r>
              <a:rPr lang="en-US" altLang="en-US" sz="3600" b="1">
                <a:cs typeface="Calibri" panose="020F0502020204030204" pitchFamily="34" charset="0"/>
              </a:rPr>
              <a:t>-</a:t>
            </a:r>
            <a:r>
              <a:rPr lang="en-US" altLang="en-US" sz="3600">
                <a:cs typeface="Calibri" panose="020F0502020204030204" pitchFamily="34" charset="0"/>
              </a:rPr>
              <a:t>  Turn to a partner and share your thoughts.</a:t>
            </a:r>
          </a:p>
          <a:p>
            <a:pPr>
              <a:lnSpc>
                <a:spcPct val="100000"/>
              </a:lnSpc>
              <a:spcBef>
                <a:spcPct val="0"/>
              </a:spcBef>
              <a:buFontTx/>
              <a:buNone/>
            </a:pPr>
            <a:r>
              <a:rPr lang="en-US" altLang="en-US" sz="3600" b="1">
                <a:solidFill>
                  <a:srgbClr val="800000"/>
                </a:solidFill>
                <a:cs typeface="Calibri" panose="020F0502020204030204" pitchFamily="34" charset="0"/>
              </a:rPr>
              <a:t>SHARE-</a:t>
            </a:r>
            <a:r>
              <a:rPr lang="en-US" altLang="en-US" sz="3600">
                <a:cs typeface="Calibri" panose="020F0502020204030204" pitchFamily="34" charset="0"/>
              </a:rPr>
              <a:t>  Volunteer to share out.</a:t>
            </a:r>
          </a:p>
        </p:txBody>
      </p:sp>
      <p:sp>
        <p:nvSpPr>
          <p:cNvPr id="66564" name="Rectangle 4">
            <a:extLst>
              <a:ext uri="{FF2B5EF4-FFF2-40B4-BE49-F238E27FC236}">
                <a16:creationId xmlns:a16="http://schemas.microsoft.com/office/drawing/2014/main" id="{6AA2B23D-33EC-1B46-83CC-5A5BE3EBD6FF}"/>
              </a:ext>
            </a:extLst>
          </p:cNvPr>
          <p:cNvSpPr txBox="1">
            <a:spLocks noChangeArrowheads="1"/>
          </p:cNvSpPr>
          <p:nvPr/>
        </p:nvSpPr>
        <p:spPr bwMode="auto">
          <a:xfrm>
            <a:off x="6324600" y="5867400"/>
            <a:ext cx="243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A Day in the Life of an Empowered Lindsay Learner">
            <a:hlinkClick r:id="" action="ppaction://media"/>
            <a:extLst>
              <a:ext uri="{FF2B5EF4-FFF2-40B4-BE49-F238E27FC236}">
                <a16:creationId xmlns:a16="http://schemas.microsoft.com/office/drawing/2014/main" id="{45A0595D-0CCD-426D-B396-3ED375694404}"/>
              </a:ext>
            </a:extLst>
          </p:cNvPr>
          <p:cNvPicPr>
            <a:picLocks noChangeAspect="1"/>
          </p:cNvPicPr>
          <p:nvPr>
            <a:videoFile r:link="rId1"/>
            <p:extLst>
              <p:ext uri="{DAA4B4D4-6D71-4841-9C94-3DE7FCFB9230}">
                <p14:media xmlns:p14="http://schemas.microsoft.com/office/powerpoint/2010/main" r:embed="rId2">
                  <p14:trim end="229234"/>
                </p14:media>
              </p:ext>
            </p:extLst>
          </p:nvPr>
        </p:nvPicPr>
        <p:blipFill>
          <a:blip r:embed="rId4"/>
          <a:stretch>
            <a:fillRect/>
          </a:stretch>
        </p:blipFill>
        <p:spPr>
          <a:xfrm>
            <a:off x="0" y="681037"/>
            <a:ext cx="9144000" cy="5143500"/>
          </a:xfrm>
          <a:prstGeom prst="rect">
            <a:avLst/>
          </a:prstGeom>
        </p:spPr>
      </p:pic>
      <p:sp>
        <p:nvSpPr>
          <p:cNvPr id="3" name="Plassholder for innhold 2">
            <a:extLst>
              <a:ext uri="{FF2B5EF4-FFF2-40B4-BE49-F238E27FC236}">
                <a16:creationId xmlns:a16="http://schemas.microsoft.com/office/drawing/2014/main" id="{7F221DF8-5B1C-432B-B4FC-620BD6E13A3A}"/>
              </a:ext>
            </a:extLst>
          </p:cNvPr>
          <p:cNvSpPr>
            <a:spLocks noGrp="1"/>
          </p:cNvSpPr>
          <p:nvPr>
            <p:ph sz="half" idx="1"/>
          </p:nvPr>
        </p:nvSpPr>
        <p:spPr/>
        <p:txBody>
          <a:bodyPr/>
          <a:lstStyle/>
          <a:p>
            <a:endParaRPr lang="nb-NO"/>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A Day in the Life of an Empowered Lindsay Learner">
            <a:hlinkClick r:id="" action="ppaction://media"/>
            <a:extLst>
              <a:ext uri="{FF2B5EF4-FFF2-40B4-BE49-F238E27FC236}">
                <a16:creationId xmlns:a16="http://schemas.microsoft.com/office/drawing/2014/main" id="{45A0595D-0CCD-426D-B396-3ED375694404}"/>
              </a:ext>
            </a:extLst>
          </p:cNvPr>
          <p:cNvPicPr>
            <a:picLocks noChangeAspect="1"/>
          </p:cNvPicPr>
          <p:nvPr>
            <a:videoFile r:link="rId1"/>
            <p:extLst>
              <p:ext uri="{DAA4B4D4-6D71-4841-9C94-3DE7FCFB9230}">
                <p14:media xmlns:p14="http://schemas.microsoft.com/office/powerpoint/2010/main" r:embed="rId2">
                  <p14:trim st="52354" end="141793"/>
                </p14:media>
              </p:ext>
            </p:extLst>
          </p:nvPr>
        </p:nvPicPr>
        <p:blipFill>
          <a:blip r:embed="rId4"/>
          <a:stretch>
            <a:fillRect/>
          </a:stretch>
        </p:blipFill>
        <p:spPr>
          <a:xfrm>
            <a:off x="0" y="681037"/>
            <a:ext cx="9144000" cy="5143500"/>
          </a:xfrm>
          <a:prstGeom prst="rect">
            <a:avLst/>
          </a:prstGeom>
        </p:spPr>
      </p:pic>
      <p:sp>
        <p:nvSpPr>
          <p:cNvPr id="3" name="Plassholder for innhold 2">
            <a:extLst>
              <a:ext uri="{FF2B5EF4-FFF2-40B4-BE49-F238E27FC236}">
                <a16:creationId xmlns:a16="http://schemas.microsoft.com/office/drawing/2014/main" id="{7F221DF8-5B1C-432B-B4FC-620BD6E13A3A}"/>
              </a:ext>
            </a:extLst>
          </p:cNvPr>
          <p:cNvSpPr>
            <a:spLocks noGrp="1"/>
          </p:cNvSpPr>
          <p:nvPr>
            <p:ph sz="half" idx="1"/>
          </p:nvPr>
        </p:nvSpPr>
        <p:spPr/>
        <p:txBody>
          <a:bodyPr/>
          <a:lstStyle/>
          <a:p>
            <a:endParaRPr lang="nb-NO"/>
          </a:p>
        </p:txBody>
      </p:sp>
    </p:spTree>
    <p:extLst>
      <p:ext uri="{BB962C8B-B14F-4D97-AF65-F5344CB8AC3E}">
        <p14:creationId xmlns:p14="http://schemas.microsoft.com/office/powerpoint/2010/main" val="33271610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A Day in the Life of an Empowered Lindsay Learner">
            <a:hlinkClick r:id="" action="ppaction://media"/>
            <a:extLst>
              <a:ext uri="{FF2B5EF4-FFF2-40B4-BE49-F238E27FC236}">
                <a16:creationId xmlns:a16="http://schemas.microsoft.com/office/drawing/2014/main" id="{45A0595D-0CCD-426D-B396-3ED375694404}"/>
              </a:ext>
            </a:extLst>
          </p:cNvPr>
          <p:cNvPicPr>
            <a:picLocks noChangeAspect="1"/>
          </p:cNvPicPr>
          <p:nvPr>
            <a:videoFile r:link="rId1"/>
            <p:extLst>
              <p:ext uri="{DAA4B4D4-6D71-4841-9C94-3DE7FCFB9230}">
                <p14:media xmlns:p14="http://schemas.microsoft.com/office/powerpoint/2010/main" r:embed="rId2">
                  <p14:trim st="139795" end="100501"/>
                </p14:media>
              </p:ext>
            </p:extLst>
          </p:nvPr>
        </p:nvPicPr>
        <p:blipFill>
          <a:blip r:embed="rId4"/>
          <a:stretch>
            <a:fillRect/>
          </a:stretch>
        </p:blipFill>
        <p:spPr>
          <a:xfrm>
            <a:off x="0" y="681037"/>
            <a:ext cx="9144000" cy="5143500"/>
          </a:xfrm>
          <a:prstGeom prst="rect">
            <a:avLst/>
          </a:prstGeom>
        </p:spPr>
      </p:pic>
      <p:sp>
        <p:nvSpPr>
          <p:cNvPr id="3" name="Plassholder for innhold 2">
            <a:extLst>
              <a:ext uri="{FF2B5EF4-FFF2-40B4-BE49-F238E27FC236}">
                <a16:creationId xmlns:a16="http://schemas.microsoft.com/office/drawing/2014/main" id="{7F221DF8-5B1C-432B-B4FC-620BD6E13A3A}"/>
              </a:ext>
            </a:extLst>
          </p:cNvPr>
          <p:cNvSpPr>
            <a:spLocks noGrp="1"/>
          </p:cNvSpPr>
          <p:nvPr>
            <p:ph sz="half" idx="1"/>
          </p:nvPr>
        </p:nvSpPr>
        <p:spPr/>
        <p:txBody>
          <a:bodyPr/>
          <a:lstStyle/>
          <a:p>
            <a:endParaRPr lang="nb-NO"/>
          </a:p>
        </p:txBody>
      </p:sp>
    </p:spTree>
    <p:extLst>
      <p:ext uri="{BB962C8B-B14F-4D97-AF65-F5344CB8AC3E}">
        <p14:creationId xmlns:p14="http://schemas.microsoft.com/office/powerpoint/2010/main" val="4741860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A Day in the Life of an Empowered Lindsay Learner">
            <a:hlinkClick r:id="" action="ppaction://media"/>
            <a:extLst>
              <a:ext uri="{FF2B5EF4-FFF2-40B4-BE49-F238E27FC236}">
                <a16:creationId xmlns:a16="http://schemas.microsoft.com/office/drawing/2014/main" id="{45A0595D-0CCD-426D-B396-3ED375694404}"/>
              </a:ext>
            </a:extLst>
          </p:cNvPr>
          <p:cNvPicPr>
            <a:picLocks noChangeAspect="1"/>
          </p:cNvPicPr>
          <p:nvPr>
            <a:videoFile r:link="rId1"/>
            <p:extLst>
              <p:ext uri="{DAA4B4D4-6D71-4841-9C94-3DE7FCFB9230}">
                <p14:media xmlns:p14="http://schemas.microsoft.com/office/powerpoint/2010/main" r:embed="rId2">
                  <p14:trim st="181087"/>
                </p14:media>
              </p:ext>
            </p:extLst>
          </p:nvPr>
        </p:nvPicPr>
        <p:blipFill>
          <a:blip r:embed="rId4"/>
          <a:stretch>
            <a:fillRect/>
          </a:stretch>
        </p:blipFill>
        <p:spPr>
          <a:xfrm>
            <a:off x="0" y="681037"/>
            <a:ext cx="9144000" cy="5143500"/>
          </a:xfrm>
          <a:prstGeom prst="rect">
            <a:avLst/>
          </a:prstGeom>
        </p:spPr>
      </p:pic>
      <p:sp>
        <p:nvSpPr>
          <p:cNvPr id="3" name="Plassholder for innhold 2">
            <a:extLst>
              <a:ext uri="{FF2B5EF4-FFF2-40B4-BE49-F238E27FC236}">
                <a16:creationId xmlns:a16="http://schemas.microsoft.com/office/drawing/2014/main" id="{7F221DF8-5B1C-432B-B4FC-620BD6E13A3A}"/>
              </a:ext>
            </a:extLst>
          </p:cNvPr>
          <p:cNvSpPr>
            <a:spLocks noGrp="1"/>
          </p:cNvSpPr>
          <p:nvPr>
            <p:ph sz="half" idx="1"/>
          </p:nvPr>
        </p:nvSpPr>
        <p:spPr/>
        <p:txBody>
          <a:bodyPr/>
          <a:lstStyle/>
          <a:p>
            <a:endParaRPr lang="nb-NO"/>
          </a:p>
        </p:txBody>
      </p:sp>
    </p:spTree>
    <p:extLst>
      <p:ext uri="{BB962C8B-B14F-4D97-AF65-F5344CB8AC3E}">
        <p14:creationId xmlns:p14="http://schemas.microsoft.com/office/powerpoint/2010/main" val="11650426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get-attachment-27.jpg">
            <a:extLst>
              <a:ext uri="{FF2B5EF4-FFF2-40B4-BE49-F238E27FC236}">
                <a16:creationId xmlns:a16="http://schemas.microsoft.com/office/drawing/2014/main" id="{E4C42422-E601-BF44-8BC2-7AB235A02C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52400"/>
            <a:ext cx="9282112"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0F40E9C2-CD66-514C-BD21-E51400E385B0}"/>
              </a:ext>
            </a:extLst>
          </p:cNvPr>
          <p:cNvSpPr>
            <a:spLocks noGrp="1" noChangeArrowheads="1"/>
          </p:cNvSpPr>
          <p:nvPr>
            <p:ph type="ctrTitle"/>
          </p:nvPr>
        </p:nvSpPr>
        <p:spPr>
          <a:xfrm>
            <a:off x="685800" y="1122365"/>
            <a:ext cx="7772400" cy="3144837"/>
          </a:xfrm>
        </p:spPr>
        <p:txBody>
          <a:bodyPr rtlCol="0">
            <a:normAutofit/>
          </a:bodyPr>
          <a:lstStyle/>
          <a:p>
            <a:pPr eaLnBrk="1" fontAlgn="auto" hangingPunct="1">
              <a:spcAft>
                <a:spcPts val="0"/>
              </a:spcAft>
              <a:defRPr/>
            </a:pPr>
            <a:r>
              <a:rPr lang="en-US" altLang="en-US" sz="3800" i="1" dirty="0">
                <a:latin typeface="+mn-lt"/>
              </a:rPr>
              <a:t>Change is never easy, especially in a system that has been in place for over 150 years and we will defend it even if we know it doesn’t work because it is all we know.</a:t>
            </a:r>
          </a:p>
        </p:txBody>
      </p:sp>
      <p:sp>
        <p:nvSpPr>
          <p:cNvPr id="69634" name="Rectangle 4">
            <a:extLst>
              <a:ext uri="{FF2B5EF4-FFF2-40B4-BE49-F238E27FC236}">
                <a16:creationId xmlns:a16="http://schemas.microsoft.com/office/drawing/2014/main" id="{63671D5D-0FD4-1C44-BF2C-F573D491D02D}"/>
              </a:ext>
            </a:extLst>
          </p:cNvPr>
          <p:cNvSpPr txBox="1">
            <a:spLocks noChangeArrowheads="1"/>
          </p:cNvSpPr>
          <p:nvPr/>
        </p:nvSpPr>
        <p:spPr bwMode="auto">
          <a:xfrm>
            <a:off x="6400800" y="5943600"/>
            <a:ext cx="2438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Content Placeholder 2">
            <a:extLst>
              <a:ext uri="{FF2B5EF4-FFF2-40B4-BE49-F238E27FC236}">
                <a16:creationId xmlns:a16="http://schemas.microsoft.com/office/drawing/2014/main" id="{6F414187-1E61-CE44-9152-5112A84D4BB3}"/>
              </a:ext>
            </a:extLst>
          </p:cNvPr>
          <p:cNvSpPr>
            <a:spLocks noGrp="1" noChangeArrowheads="1"/>
          </p:cNvSpPr>
          <p:nvPr>
            <p:ph idx="1"/>
          </p:nvPr>
        </p:nvSpPr>
        <p:spPr>
          <a:xfrm>
            <a:off x="609600" y="1219200"/>
            <a:ext cx="7772400" cy="3657600"/>
          </a:xfrm>
        </p:spPr>
        <p:txBody>
          <a:bodyPr/>
          <a:lstStyle/>
          <a:p>
            <a:pPr eaLnBrk="1" hangingPunct="1">
              <a:spcBef>
                <a:spcPts val="1200"/>
              </a:spcBef>
              <a:spcAft>
                <a:spcPts val="1200"/>
              </a:spcAft>
              <a:buFont typeface="Wingdings" pitchFamily="2" charset="2"/>
              <a:buChar char="q"/>
            </a:pPr>
            <a:r>
              <a:rPr lang="en-US" altLang="en-US" sz="3200"/>
              <a:t>Why does our educational system need to change?</a:t>
            </a:r>
          </a:p>
          <a:p>
            <a:pPr eaLnBrk="1" hangingPunct="1">
              <a:spcBef>
                <a:spcPts val="1200"/>
              </a:spcBef>
              <a:spcAft>
                <a:spcPts val="1200"/>
              </a:spcAft>
              <a:buFont typeface="Wingdings" pitchFamily="2" charset="2"/>
              <a:buChar char="q"/>
            </a:pPr>
            <a:r>
              <a:rPr lang="en-US" altLang="en-US" sz="3200"/>
              <a:t>What are the beliefs that drive this change?</a:t>
            </a:r>
          </a:p>
          <a:p>
            <a:pPr eaLnBrk="1" hangingPunct="1">
              <a:spcBef>
                <a:spcPts val="1200"/>
              </a:spcBef>
              <a:spcAft>
                <a:spcPts val="1200"/>
              </a:spcAft>
              <a:buFont typeface="Wingdings" pitchFamily="2" charset="2"/>
              <a:buChar char="q"/>
            </a:pPr>
            <a:r>
              <a:rPr lang="en-US" altLang="en-US" sz="3200"/>
              <a:t>How is this digital personal mastery system different from the traditional one?</a:t>
            </a:r>
          </a:p>
          <a:p>
            <a:pPr eaLnBrk="1" hangingPunct="1">
              <a:spcBef>
                <a:spcPts val="1200"/>
              </a:spcBef>
              <a:spcAft>
                <a:spcPts val="1200"/>
              </a:spcAft>
              <a:buFont typeface="Wingdings" pitchFamily="2" charset="2"/>
              <a:buChar char="q"/>
            </a:pPr>
            <a:r>
              <a:rPr lang="en-US" altLang="en-US" sz="3200">
                <a:solidFill>
                  <a:srgbClr val="FF0000"/>
                </a:solidFill>
              </a:rPr>
              <a:t>What are the first steps?</a:t>
            </a:r>
          </a:p>
        </p:txBody>
      </p:sp>
      <p:sp>
        <p:nvSpPr>
          <p:cNvPr id="71682" name="Rectangle 4">
            <a:extLst>
              <a:ext uri="{FF2B5EF4-FFF2-40B4-BE49-F238E27FC236}">
                <a16:creationId xmlns:a16="http://schemas.microsoft.com/office/drawing/2014/main" id="{DF177CB5-7393-E643-929E-1A9489FE07DF}"/>
              </a:ext>
            </a:extLst>
          </p:cNvPr>
          <p:cNvSpPr txBox="1">
            <a:spLocks noChangeArrowheads="1"/>
          </p:cNvSpPr>
          <p:nvPr/>
        </p:nvSpPr>
        <p:spPr bwMode="auto">
          <a:xfrm>
            <a:off x="6489700" y="5867400"/>
            <a:ext cx="251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2">
            <a:extLst>
              <a:ext uri="{FF2B5EF4-FFF2-40B4-BE49-F238E27FC236}">
                <a16:creationId xmlns:a16="http://schemas.microsoft.com/office/drawing/2014/main" id="{A70CC568-3CFC-2849-A632-B0BF9D9CDCA2}"/>
              </a:ext>
            </a:extLst>
          </p:cNvPr>
          <p:cNvSpPr txBox="1">
            <a:spLocks noChangeArrowheads="1"/>
          </p:cNvSpPr>
          <p:nvPr/>
        </p:nvSpPr>
        <p:spPr bwMode="auto">
          <a:xfrm>
            <a:off x="658813" y="563563"/>
            <a:ext cx="77724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37931725" indent="-37474525">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50000"/>
              </a:spcBef>
              <a:buFontTx/>
              <a:buNone/>
              <a:defRPr/>
            </a:pPr>
            <a:r>
              <a:rPr lang="en-US" altLang="en-US" sz="2400" b="1" i="1" dirty="0">
                <a:latin typeface="+mn-lt"/>
              </a:rPr>
              <a:t>“Change Forces with a Vengeance”</a:t>
            </a:r>
            <a:r>
              <a:rPr lang="en-US" altLang="en-US" sz="2400" dirty="0">
                <a:latin typeface="+mn-lt"/>
              </a:rPr>
              <a:t> </a:t>
            </a:r>
          </a:p>
          <a:p>
            <a:pPr>
              <a:spcBef>
                <a:spcPct val="50000"/>
              </a:spcBef>
              <a:buFontTx/>
              <a:buNone/>
              <a:defRPr/>
            </a:pPr>
            <a:r>
              <a:rPr lang="en-US" altLang="en-US" sz="2400" dirty="0">
                <a:latin typeface="+mn-lt"/>
              </a:rPr>
              <a:t>	</a:t>
            </a:r>
            <a:r>
              <a:rPr lang="en-US" altLang="en-US" sz="3600" b="1" dirty="0">
                <a:solidFill>
                  <a:srgbClr val="A80E08"/>
                </a:solidFill>
                <a:latin typeface="+mn-lt"/>
              </a:rPr>
              <a:t>New Horizons for System Change</a:t>
            </a:r>
          </a:p>
        </p:txBody>
      </p:sp>
      <p:sp>
        <p:nvSpPr>
          <p:cNvPr id="65538" name="Text Box 3">
            <a:extLst>
              <a:ext uri="{FF2B5EF4-FFF2-40B4-BE49-F238E27FC236}">
                <a16:creationId xmlns:a16="http://schemas.microsoft.com/office/drawing/2014/main" id="{EA3F6C82-F038-4C4E-9A80-258AB80F373C}"/>
              </a:ext>
            </a:extLst>
          </p:cNvPr>
          <p:cNvSpPr txBox="1">
            <a:spLocks noChangeArrowheads="1"/>
          </p:cNvSpPr>
          <p:nvPr/>
        </p:nvSpPr>
        <p:spPr bwMode="auto">
          <a:xfrm>
            <a:off x="825500" y="2216152"/>
            <a:ext cx="3352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37931725" indent="-37474525">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50000"/>
              </a:spcBef>
              <a:buFontTx/>
              <a:buNone/>
              <a:defRPr/>
            </a:pPr>
            <a:r>
              <a:rPr lang="en-US" altLang="en-US" sz="2400" b="1" dirty="0">
                <a:solidFill>
                  <a:schemeClr val="accent2"/>
                </a:solidFill>
                <a:latin typeface="+mn-lt"/>
              </a:rPr>
              <a:t>1</a:t>
            </a:r>
            <a:r>
              <a:rPr lang="en-US" altLang="en-US" sz="2400" b="1" baseline="30000" dirty="0">
                <a:solidFill>
                  <a:schemeClr val="accent2"/>
                </a:solidFill>
                <a:latin typeface="+mn-lt"/>
              </a:rPr>
              <a:t>st</a:t>
            </a:r>
            <a:r>
              <a:rPr lang="en-US" altLang="en-US" sz="2400" b="1" dirty="0">
                <a:solidFill>
                  <a:schemeClr val="accent2"/>
                </a:solidFill>
                <a:latin typeface="+mn-lt"/>
              </a:rPr>
              <a:t> Order</a:t>
            </a:r>
            <a:endParaRPr lang="en-US" altLang="en-US" sz="2400" dirty="0">
              <a:latin typeface="+mn-lt"/>
            </a:endParaRPr>
          </a:p>
          <a:p>
            <a:pPr>
              <a:spcBef>
                <a:spcPct val="50000"/>
              </a:spcBef>
              <a:buFontTx/>
              <a:buNone/>
              <a:defRPr/>
            </a:pPr>
            <a:r>
              <a:rPr lang="en-US" altLang="en-US" sz="2400" dirty="0">
                <a:latin typeface="+mn-lt"/>
              </a:rPr>
              <a:t>Large-scale improvement of literacy and numeracy that is not sustainable</a:t>
            </a:r>
          </a:p>
          <a:p>
            <a:pPr>
              <a:spcBef>
                <a:spcPct val="50000"/>
              </a:spcBef>
              <a:buFontTx/>
              <a:buNone/>
              <a:defRPr/>
            </a:pPr>
            <a:endParaRPr lang="en-US" altLang="en-US" sz="2400" dirty="0">
              <a:latin typeface="+mn-lt"/>
            </a:endParaRPr>
          </a:p>
        </p:txBody>
      </p:sp>
      <p:sp>
        <p:nvSpPr>
          <p:cNvPr id="65539" name="Text Box 4">
            <a:extLst>
              <a:ext uri="{FF2B5EF4-FFF2-40B4-BE49-F238E27FC236}">
                <a16:creationId xmlns:a16="http://schemas.microsoft.com/office/drawing/2014/main" id="{CC4E9E00-53D5-1646-8C80-BCF6B464B02D}"/>
              </a:ext>
            </a:extLst>
          </p:cNvPr>
          <p:cNvSpPr txBox="1">
            <a:spLocks noChangeArrowheads="1"/>
          </p:cNvSpPr>
          <p:nvPr/>
        </p:nvSpPr>
        <p:spPr bwMode="auto">
          <a:xfrm>
            <a:off x="4637088" y="2308225"/>
            <a:ext cx="3706812"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37931725" indent="-37474525">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50000"/>
              </a:spcBef>
              <a:buFontTx/>
              <a:buNone/>
              <a:defRPr/>
            </a:pPr>
            <a:r>
              <a:rPr lang="en-US" altLang="en-US" sz="2400" b="1" dirty="0">
                <a:solidFill>
                  <a:schemeClr val="accent2"/>
                </a:solidFill>
                <a:latin typeface="+mn-lt"/>
              </a:rPr>
              <a:t>2</a:t>
            </a:r>
            <a:r>
              <a:rPr lang="en-US" altLang="en-US" sz="2400" b="1" baseline="30000" dirty="0">
                <a:solidFill>
                  <a:schemeClr val="accent2"/>
                </a:solidFill>
                <a:latin typeface="+mn-lt"/>
              </a:rPr>
              <a:t>nd</a:t>
            </a:r>
            <a:r>
              <a:rPr lang="en-US" altLang="en-US" sz="2400" b="1" dirty="0">
                <a:solidFill>
                  <a:schemeClr val="accent2"/>
                </a:solidFill>
                <a:latin typeface="+mn-lt"/>
              </a:rPr>
              <a:t> Order</a:t>
            </a:r>
            <a:endParaRPr lang="en-US" altLang="en-US" sz="2400" dirty="0">
              <a:latin typeface="+mn-lt"/>
            </a:endParaRPr>
          </a:p>
          <a:p>
            <a:pPr>
              <a:spcBef>
                <a:spcPct val="50000"/>
              </a:spcBef>
              <a:buFontTx/>
              <a:buNone/>
              <a:defRPr/>
            </a:pPr>
            <a:r>
              <a:rPr lang="en-US" altLang="en-US" sz="2400" dirty="0">
                <a:latin typeface="+mn-lt"/>
              </a:rPr>
              <a:t>System change that results in unleashing energy, commitment, resources and learning on a very large scale to accomplish things never done before that is sustainable</a:t>
            </a:r>
          </a:p>
        </p:txBody>
      </p:sp>
      <p:sp>
        <p:nvSpPr>
          <p:cNvPr id="72708" name="Line 5">
            <a:extLst>
              <a:ext uri="{FF2B5EF4-FFF2-40B4-BE49-F238E27FC236}">
                <a16:creationId xmlns:a16="http://schemas.microsoft.com/office/drawing/2014/main" id="{EB81FDCA-AECC-184A-B086-91E4AC5C1201}"/>
              </a:ext>
            </a:extLst>
          </p:cNvPr>
          <p:cNvSpPr>
            <a:spLocks noChangeShapeType="1"/>
          </p:cNvSpPr>
          <p:nvPr/>
        </p:nvSpPr>
        <p:spPr bwMode="auto">
          <a:xfrm>
            <a:off x="4343400" y="2133600"/>
            <a:ext cx="0" cy="3581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b-NO"/>
          </a:p>
        </p:txBody>
      </p:sp>
      <p:sp>
        <p:nvSpPr>
          <p:cNvPr id="72709" name="Line 6">
            <a:extLst>
              <a:ext uri="{FF2B5EF4-FFF2-40B4-BE49-F238E27FC236}">
                <a16:creationId xmlns:a16="http://schemas.microsoft.com/office/drawing/2014/main" id="{D5258189-4ACD-1C42-839E-729CEF3CCA03}"/>
              </a:ext>
            </a:extLst>
          </p:cNvPr>
          <p:cNvSpPr>
            <a:spLocks noChangeShapeType="1"/>
          </p:cNvSpPr>
          <p:nvPr/>
        </p:nvSpPr>
        <p:spPr bwMode="auto">
          <a:xfrm>
            <a:off x="658813" y="2133600"/>
            <a:ext cx="7696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b-NO"/>
          </a:p>
        </p:txBody>
      </p:sp>
      <p:sp>
        <p:nvSpPr>
          <p:cNvPr id="72710" name="Rectangle 4">
            <a:extLst>
              <a:ext uri="{FF2B5EF4-FFF2-40B4-BE49-F238E27FC236}">
                <a16:creationId xmlns:a16="http://schemas.microsoft.com/office/drawing/2014/main" id="{3D659FF7-EA88-564A-9328-1A5D7A326650}"/>
              </a:ext>
            </a:extLst>
          </p:cNvPr>
          <p:cNvSpPr txBox="1">
            <a:spLocks noChangeArrowheads="1"/>
          </p:cNvSpPr>
          <p:nvPr/>
        </p:nvSpPr>
        <p:spPr bwMode="auto">
          <a:xfrm>
            <a:off x="6489700" y="5867400"/>
            <a:ext cx="2514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53" name="Object 3">
            <a:extLst>
              <a:ext uri="{FF2B5EF4-FFF2-40B4-BE49-F238E27FC236}">
                <a16:creationId xmlns:a16="http://schemas.microsoft.com/office/drawing/2014/main" id="{0344E9EB-5C5F-6743-BCA8-BB19C2AC0562}"/>
              </a:ext>
            </a:extLst>
          </p:cNvPr>
          <p:cNvGraphicFramePr>
            <a:graphicFrameLocks noChangeAspect="1"/>
          </p:cNvGraphicFramePr>
          <p:nvPr/>
        </p:nvGraphicFramePr>
        <p:xfrm>
          <a:off x="152400" y="1371600"/>
          <a:ext cx="9144000" cy="2895600"/>
        </p:xfrm>
        <a:graphic>
          <a:graphicData uri="http://schemas.openxmlformats.org/presentationml/2006/ole">
            <mc:AlternateContent xmlns:mc="http://schemas.openxmlformats.org/markup-compatibility/2006">
              <mc:Choice xmlns:v="urn:schemas-microsoft-com:vml" Requires="v">
                <p:oleObj spid="_x0000_s74767" name="Document" r:id="rId4" imgW="6108700" imgH="1625600" progId="Word.Document.8">
                  <p:embed/>
                </p:oleObj>
              </mc:Choice>
              <mc:Fallback>
                <p:oleObj name="Document" r:id="rId4" imgW="6108700" imgH="162560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3716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4754" name="Rectangle 4">
            <a:extLst>
              <a:ext uri="{FF2B5EF4-FFF2-40B4-BE49-F238E27FC236}">
                <a16:creationId xmlns:a16="http://schemas.microsoft.com/office/drawing/2014/main" id="{FF0BA4D1-BEBE-754A-9783-53184C8D1222}"/>
              </a:ext>
            </a:extLst>
          </p:cNvPr>
          <p:cNvSpPr txBox="1">
            <a:spLocks noChangeArrowheads="1"/>
          </p:cNvSpPr>
          <p:nvPr/>
        </p:nvSpPr>
        <p:spPr bwMode="auto">
          <a:xfrm>
            <a:off x="6677025" y="6019800"/>
            <a:ext cx="2438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Content Placeholder 2">
            <a:extLst>
              <a:ext uri="{FF2B5EF4-FFF2-40B4-BE49-F238E27FC236}">
                <a16:creationId xmlns:a16="http://schemas.microsoft.com/office/drawing/2014/main" id="{CFECCB73-4855-ED41-AA49-2B1D69D895E9}"/>
              </a:ext>
            </a:extLst>
          </p:cNvPr>
          <p:cNvSpPr>
            <a:spLocks noGrp="1" noChangeArrowheads="1"/>
          </p:cNvSpPr>
          <p:nvPr>
            <p:ph idx="1"/>
          </p:nvPr>
        </p:nvSpPr>
        <p:spPr/>
        <p:txBody>
          <a:bodyPr/>
          <a:lstStyle/>
          <a:p>
            <a:pPr marL="0" indent="0" eaLnBrk="1" hangingPunct="1">
              <a:lnSpc>
                <a:spcPct val="100000"/>
              </a:lnSpc>
              <a:buNone/>
            </a:pPr>
            <a:r>
              <a:rPr lang="en-US" altLang="en-US" sz="4000" b="1" i="1"/>
              <a:t>Where can I see this in action?</a:t>
            </a:r>
          </a:p>
          <a:p>
            <a:pPr marL="0" indent="0" eaLnBrk="1" hangingPunct="1">
              <a:lnSpc>
                <a:spcPct val="100000"/>
              </a:lnSpc>
              <a:buNone/>
            </a:pPr>
            <a:r>
              <a:rPr lang="en-US" altLang="en-US">
                <a:hlinkClick r:id="rId2"/>
              </a:rPr>
              <a:t>https://www.lindsay.k12.ca.us</a:t>
            </a:r>
            <a:endParaRPr lang="en-US" altLang="en-US"/>
          </a:p>
          <a:p>
            <a:pPr marL="0" indent="0" eaLnBrk="1" hangingPunct="1">
              <a:lnSpc>
                <a:spcPct val="100000"/>
              </a:lnSpc>
              <a:buNone/>
            </a:pPr>
            <a:endParaRPr lang="en-US" altLang="en-US"/>
          </a:p>
          <a:p>
            <a:pPr marL="0" indent="0" eaLnBrk="1" hangingPunct="1">
              <a:lnSpc>
                <a:spcPct val="100000"/>
              </a:lnSpc>
              <a:buNone/>
            </a:pPr>
            <a:r>
              <a:rPr lang="en-US" altLang="en-US">
                <a:hlinkClick r:id="rId3"/>
              </a:rPr>
              <a:t>https://www.westminsterpublicschools.org</a:t>
            </a:r>
            <a:endParaRPr lang="en-US" altLang="en-US"/>
          </a:p>
          <a:p>
            <a:pPr marL="0" indent="0" eaLnBrk="1" hangingPunct="1">
              <a:lnSpc>
                <a:spcPct val="100000"/>
              </a:lnSpc>
              <a:buNone/>
            </a:pPr>
            <a:endParaRPr lang="en-US" altLang="en-US"/>
          </a:p>
          <a:p>
            <a:pPr marL="0" indent="0" eaLnBrk="1" hangingPunct="1">
              <a:lnSpc>
                <a:spcPct val="100000"/>
              </a:lnSpc>
              <a:buNone/>
            </a:pPr>
            <a:r>
              <a:rPr lang="en-US" altLang="en-US">
                <a:hlinkClick r:id="rId4"/>
              </a:rPr>
              <a:t>http://www.collegiateacademy.co.uk/shireland/</a:t>
            </a:r>
            <a:endParaRPr lang="en-US" altLang="en-US"/>
          </a:p>
          <a:p>
            <a:pPr marL="0" indent="0" eaLnBrk="1" hangingPunct="1">
              <a:lnSpc>
                <a:spcPct val="100000"/>
              </a:lnSpc>
              <a:buNone/>
            </a:pPr>
            <a:endParaRPr lang="en-US" altLang="en-US"/>
          </a:p>
        </p:txBody>
      </p:sp>
      <p:sp>
        <p:nvSpPr>
          <p:cNvPr id="76802" name="Rectangle 4">
            <a:extLst>
              <a:ext uri="{FF2B5EF4-FFF2-40B4-BE49-F238E27FC236}">
                <a16:creationId xmlns:a16="http://schemas.microsoft.com/office/drawing/2014/main" id="{71ACFF7F-3D07-C148-A712-FD442AA04A94}"/>
              </a:ext>
            </a:extLst>
          </p:cNvPr>
          <p:cNvSpPr txBox="1">
            <a:spLocks noChangeArrowheads="1"/>
          </p:cNvSpPr>
          <p:nvPr/>
        </p:nvSpPr>
        <p:spPr bwMode="auto">
          <a:xfrm>
            <a:off x="6400800" y="5791200"/>
            <a:ext cx="243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0F40E9C2-CD66-514C-BD21-E51400E385B0}"/>
              </a:ext>
            </a:extLst>
          </p:cNvPr>
          <p:cNvSpPr>
            <a:spLocks noGrp="1" noChangeArrowheads="1"/>
          </p:cNvSpPr>
          <p:nvPr>
            <p:ph type="ctrTitle"/>
          </p:nvPr>
        </p:nvSpPr>
        <p:spPr>
          <a:xfrm>
            <a:off x="685800" y="1122365"/>
            <a:ext cx="7772400" cy="3144837"/>
          </a:xfrm>
        </p:spPr>
        <p:txBody>
          <a:bodyPr rtlCol="0">
            <a:normAutofit/>
          </a:bodyPr>
          <a:lstStyle/>
          <a:p>
            <a:pPr eaLnBrk="1" fontAlgn="auto" hangingPunct="1">
              <a:spcAft>
                <a:spcPts val="0"/>
              </a:spcAft>
              <a:defRPr/>
            </a:pPr>
            <a:r>
              <a:rPr lang="en-US" altLang="en-US" sz="3800" i="1" dirty="0">
                <a:latin typeface="+mn-lt"/>
              </a:rPr>
              <a:t>The Russian leaders pointed to the mountain and wanted me to show teachers that it could be moved!</a:t>
            </a:r>
          </a:p>
        </p:txBody>
      </p:sp>
      <p:sp>
        <p:nvSpPr>
          <p:cNvPr id="77826" name="Rectangle 4">
            <a:extLst>
              <a:ext uri="{FF2B5EF4-FFF2-40B4-BE49-F238E27FC236}">
                <a16:creationId xmlns:a16="http://schemas.microsoft.com/office/drawing/2014/main" id="{54ED1049-1A5E-E349-9DD8-BDF994DE7C51}"/>
              </a:ext>
            </a:extLst>
          </p:cNvPr>
          <p:cNvSpPr txBox="1">
            <a:spLocks noChangeArrowheads="1"/>
          </p:cNvSpPr>
          <p:nvPr/>
        </p:nvSpPr>
        <p:spPr bwMode="auto">
          <a:xfrm>
            <a:off x="6400800" y="5943600"/>
            <a:ext cx="2438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BDA5B6F1-E7D0-D24E-B845-C4A67D5538F5}"/>
              </a:ext>
            </a:extLst>
          </p:cNvPr>
          <p:cNvSpPr>
            <a:spLocks noGrp="1" noChangeArrowheads="1"/>
          </p:cNvSpPr>
          <p:nvPr>
            <p:ph type="title"/>
          </p:nvPr>
        </p:nvSpPr>
        <p:spPr/>
        <p:txBody>
          <a:bodyPr/>
          <a:lstStyle/>
          <a:p>
            <a:endParaRPr lang="en-US" altLang="en-US"/>
          </a:p>
        </p:txBody>
      </p:sp>
      <p:pic>
        <p:nvPicPr>
          <p:cNvPr id="79874" name="Content Placeholder 5">
            <a:extLst>
              <a:ext uri="{FF2B5EF4-FFF2-40B4-BE49-F238E27FC236}">
                <a16:creationId xmlns:a16="http://schemas.microsoft.com/office/drawing/2014/main" id="{3E7581FA-1A4A-B04C-9E94-97722415F8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3603627" y="1211263"/>
            <a:ext cx="6721475" cy="4298950"/>
          </a:xfrm>
        </p:spPr>
      </p:pic>
      <p:sp>
        <p:nvSpPr>
          <p:cNvPr id="4" name="Footer Placeholder 3">
            <a:extLst>
              <a:ext uri="{FF2B5EF4-FFF2-40B4-BE49-F238E27FC236}">
                <a16:creationId xmlns:a16="http://schemas.microsoft.com/office/drawing/2014/main" id="{B98C95DD-5484-504E-8F97-254A2C7E02A3}"/>
              </a:ext>
            </a:extLst>
          </p:cNvPr>
          <p:cNvSpPr>
            <a:spLocks noGrp="1"/>
          </p:cNvSpPr>
          <p:nvPr>
            <p:ph type="ftr" sz="quarter" idx="11"/>
          </p:nvPr>
        </p:nvSpPr>
        <p:spPr/>
        <p:txBody>
          <a:bodyPr/>
          <a:lstStyle/>
          <a:p>
            <a:pPr>
              <a:defRPr/>
            </a:pPr>
            <a:endParaRPr lang="en-US" altLang="en-US"/>
          </a:p>
        </p:txBody>
      </p:sp>
      <p:pic>
        <p:nvPicPr>
          <p:cNvPr id="79876" name="Picture 7">
            <a:extLst>
              <a:ext uri="{FF2B5EF4-FFF2-40B4-BE49-F238E27FC236}">
                <a16:creationId xmlns:a16="http://schemas.microsoft.com/office/drawing/2014/main" id="{2D84D747-1EDB-FA4E-9ED1-DEB561CB2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79449" y="1033463"/>
            <a:ext cx="674687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Content Placeholder 5">
            <a:extLst>
              <a:ext uri="{FF2B5EF4-FFF2-40B4-BE49-F238E27FC236}">
                <a16:creationId xmlns:a16="http://schemas.microsoft.com/office/drawing/2014/main" id="{8791C166-A5D9-E549-A43F-F5B08F8736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136525"/>
            <a:ext cx="9532938" cy="6584950"/>
          </a:xfrm>
        </p:spPr>
      </p:pic>
      <p:sp>
        <p:nvSpPr>
          <p:cNvPr id="4" name="Footer Placeholder 3">
            <a:extLst>
              <a:ext uri="{FF2B5EF4-FFF2-40B4-BE49-F238E27FC236}">
                <a16:creationId xmlns:a16="http://schemas.microsoft.com/office/drawing/2014/main" id="{DDD67F7C-725D-EE45-898D-333609AB44E6}"/>
              </a:ext>
            </a:extLst>
          </p:cNvPr>
          <p:cNvSpPr>
            <a:spLocks noGrp="1"/>
          </p:cNvSpPr>
          <p:nvPr>
            <p:ph type="ftr" sz="quarter" idx="11"/>
          </p:nvPr>
        </p:nvSpPr>
        <p:spPr/>
        <p:txBody>
          <a:bodyPr/>
          <a:lstStyle/>
          <a:p>
            <a:pPr>
              <a:defRPr/>
            </a:pPr>
            <a:endParaRPr lang="en-US"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Content Placeholder 4">
            <a:extLst>
              <a:ext uri="{FF2B5EF4-FFF2-40B4-BE49-F238E27FC236}">
                <a16:creationId xmlns:a16="http://schemas.microsoft.com/office/drawing/2014/main" id="{6AFF0DD6-66B6-5341-8BD7-6B9522152E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152400"/>
            <a:ext cx="8763000" cy="5486400"/>
          </a:xfrm>
        </p:spPr>
      </p:pic>
      <p:sp>
        <p:nvSpPr>
          <p:cNvPr id="81922" name="Rectangle 4">
            <a:extLst>
              <a:ext uri="{FF2B5EF4-FFF2-40B4-BE49-F238E27FC236}">
                <a16:creationId xmlns:a16="http://schemas.microsoft.com/office/drawing/2014/main" id="{C1208927-E42C-7549-BAA8-4196608F0B61}"/>
              </a:ext>
            </a:extLst>
          </p:cNvPr>
          <p:cNvSpPr txBox="1">
            <a:spLocks noChangeArrowheads="1"/>
          </p:cNvSpPr>
          <p:nvPr/>
        </p:nvSpPr>
        <p:spPr bwMode="auto">
          <a:xfrm>
            <a:off x="6553200" y="5867400"/>
            <a:ext cx="2438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
        <p:nvSpPr>
          <p:cNvPr id="81923" name="TextBox 1">
            <a:extLst>
              <a:ext uri="{FF2B5EF4-FFF2-40B4-BE49-F238E27FC236}">
                <a16:creationId xmlns:a16="http://schemas.microsoft.com/office/drawing/2014/main" id="{BB60D598-AA18-6A42-AB8C-C64D52C239B3}"/>
              </a:ext>
            </a:extLst>
          </p:cNvPr>
          <p:cNvSpPr txBox="1">
            <a:spLocks noChangeArrowheads="1"/>
          </p:cNvSpPr>
          <p:nvPr/>
        </p:nvSpPr>
        <p:spPr bwMode="auto">
          <a:xfrm>
            <a:off x="762000" y="5816602"/>
            <a:ext cx="7569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Arial" panose="020B0604020202020204" pitchFamily="34" charset="0"/>
              </a:rPr>
              <a:t>DPPS in Russia 1,000 schools in 3 years</a:t>
            </a: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15D7DC52-87B2-8B41-ACC0-8E8C8E2103BC}"/>
              </a:ext>
            </a:extLst>
          </p:cNvPr>
          <p:cNvSpPr>
            <a:spLocks noGrp="1" noChangeArrowheads="1"/>
          </p:cNvSpPr>
          <p:nvPr>
            <p:ph type="title"/>
          </p:nvPr>
        </p:nvSpPr>
        <p:spPr/>
        <p:txBody>
          <a:bodyPr/>
          <a:lstStyle/>
          <a:p>
            <a:endParaRPr lang="en-US" altLang="en-US"/>
          </a:p>
        </p:txBody>
      </p:sp>
      <p:pic>
        <p:nvPicPr>
          <p:cNvPr id="82946" name="Content Placeholder 5">
            <a:extLst>
              <a:ext uri="{FF2B5EF4-FFF2-40B4-BE49-F238E27FC236}">
                <a16:creationId xmlns:a16="http://schemas.microsoft.com/office/drawing/2014/main" id="{351BA37B-AFF5-6041-8D65-096621B21C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10800000">
            <a:off x="76200" y="-44450"/>
            <a:ext cx="9021763" cy="6765925"/>
          </a:xfrm>
        </p:spPr>
      </p:pic>
      <p:sp>
        <p:nvSpPr>
          <p:cNvPr id="4" name="Footer Placeholder 3">
            <a:extLst>
              <a:ext uri="{FF2B5EF4-FFF2-40B4-BE49-F238E27FC236}">
                <a16:creationId xmlns:a16="http://schemas.microsoft.com/office/drawing/2014/main" id="{7E4715DC-A152-B04E-BBBA-67C5CE4A1249}"/>
              </a:ext>
            </a:extLst>
          </p:cNvPr>
          <p:cNvSpPr>
            <a:spLocks noGrp="1"/>
          </p:cNvSpPr>
          <p:nvPr>
            <p:ph type="ftr" sz="quarter" idx="11"/>
          </p:nvPr>
        </p:nvSpPr>
        <p:spPr/>
        <p:txBody>
          <a:bodyPr/>
          <a:lstStyle/>
          <a:p>
            <a:pPr>
              <a:defRPr/>
            </a:pPr>
            <a:endParaRPr lang="en-US"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3A78624A-55C1-0547-838E-F08187EBB210}"/>
              </a:ext>
            </a:extLst>
          </p:cNvPr>
          <p:cNvSpPr>
            <a:spLocks noGrp="1" noChangeArrowheads="1"/>
          </p:cNvSpPr>
          <p:nvPr>
            <p:ph type="title"/>
          </p:nvPr>
        </p:nvSpPr>
        <p:spPr/>
        <p:txBody>
          <a:bodyPr/>
          <a:lstStyle/>
          <a:p>
            <a:pPr eaLnBrk="1" hangingPunct="1"/>
            <a:endParaRPr lang="en-US" altLang="en-US"/>
          </a:p>
        </p:txBody>
      </p:sp>
      <p:pic>
        <p:nvPicPr>
          <p:cNvPr id="21506" name="Content Placeholder 5" descr="2272.jpg">
            <a:extLst>
              <a:ext uri="{FF2B5EF4-FFF2-40B4-BE49-F238E27FC236}">
                <a16:creationId xmlns:a16="http://schemas.microsoft.com/office/drawing/2014/main" id="{F90E3821-AE1D-D24D-847F-F3F65CF408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5169" r="-15169"/>
          <a:stretch>
            <a:fillRect/>
          </a:stretch>
        </p:blipFill>
        <p:spPr>
          <a:xfrm>
            <a:off x="-1455738" y="0"/>
            <a:ext cx="12665076" cy="6858000"/>
          </a:xfrm>
        </p:spPr>
      </p:pic>
      <p:sp>
        <p:nvSpPr>
          <p:cNvPr id="21507" name="Footer Placeholder 3">
            <a:extLst>
              <a:ext uri="{FF2B5EF4-FFF2-40B4-BE49-F238E27FC236}">
                <a16:creationId xmlns:a16="http://schemas.microsoft.com/office/drawing/2014/main" id="{D06A393B-F1F0-9646-A818-ADC3CBF8B7B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37931725" indent="-374745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a:latin typeface="Arial" panose="020B0604020202020204" pitchFamily="34" charset="0"/>
              </a:rPr>
              <a:t>RISC 2010</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Content Placeholder 2">
            <a:extLst>
              <a:ext uri="{FF2B5EF4-FFF2-40B4-BE49-F238E27FC236}">
                <a16:creationId xmlns:a16="http://schemas.microsoft.com/office/drawing/2014/main" id="{6462E136-EB5E-9842-B1CF-899D89994440}"/>
              </a:ext>
            </a:extLst>
          </p:cNvPr>
          <p:cNvSpPr>
            <a:spLocks noGrp="1" noChangeArrowheads="1"/>
          </p:cNvSpPr>
          <p:nvPr>
            <p:ph idx="1"/>
          </p:nvPr>
        </p:nvSpPr>
        <p:spPr>
          <a:xfrm>
            <a:off x="609600" y="1219200"/>
            <a:ext cx="7772400" cy="3657600"/>
          </a:xfrm>
        </p:spPr>
        <p:txBody>
          <a:bodyPr/>
          <a:lstStyle/>
          <a:p>
            <a:pPr eaLnBrk="1" hangingPunct="1">
              <a:spcBef>
                <a:spcPts val="1200"/>
              </a:spcBef>
              <a:spcAft>
                <a:spcPts val="1200"/>
              </a:spcAft>
              <a:buFont typeface="Wingdings" pitchFamily="2" charset="2"/>
              <a:buChar char="q"/>
            </a:pPr>
            <a:r>
              <a:rPr lang="en-US" altLang="en-US" sz="3200">
                <a:solidFill>
                  <a:srgbClr val="FF0000"/>
                </a:solidFill>
              </a:rPr>
              <a:t>Why does our educational system need to change?</a:t>
            </a:r>
          </a:p>
          <a:p>
            <a:pPr eaLnBrk="1" hangingPunct="1">
              <a:spcBef>
                <a:spcPts val="1200"/>
              </a:spcBef>
              <a:spcAft>
                <a:spcPts val="1200"/>
              </a:spcAft>
              <a:buFont typeface="Wingdings" pitchFamily="2" charset="2"/>
              <a:buChar char="q"/>
            </a:pPr>
            <a:r>
              <a:rPr lang="en-US" altLang="en-US" sz="3200">
                <a:solidFill>
                  <a:srgbClr val="FF0000"/>
                </a:solidFill>
              </a:rPr>
              <a:t>What are the beliefs that drive this change?</a:t>
            </a:r>
          </a:p>
          <a:p>
            <a:pPr eaLnBrk="1" hangingPunct="1">
              <a:spcBef>
                <a:spcPts val="1200"/>
              </a:spcBef>
              <a:spcAft>
                <a:spcPts val="1200"/>
              </a:spcAft>
              <a:buFont typeface="Wingdings" pitchFamily="2" charset="2"/>
              <a:buChar char="q"/>
            </a:pPr>
            <a:r>
              <a:rPr lang="en-US" altLang="en-US" sz="3200">
                <a:solidFill>
                  <a:srgbClr val="FF0000"/>
                </a:solidFill>
              </a:rPr>
              <a:t>How is this digital personal mastery system different from the traditional one?</a:t>
            </a:r>
          </a:p>
          <a:p>
            <a:pPr eaLnBrk="1" hangingPunct="1">
              <a:spcBef>
                <a:spcPts val="1200"/>
              </a:spcBef>
              <a:spcAft>
                <a:spcPts val="1200"/>
              </a:spcAft>
              <a:buFont typeface="Wingdings" pitchFamily="2" charset="2"/>
              <a:buChar char="q"/>
            </a:pPr>
            <a:r>
              <a:rPr lang="en-US" altLang="en-US" sz="3200">
                <a:solidFill>
                  <a:srgbClr val="FF0000"/>
                </a:solidFill>
              </a:rPr>
              <a:t>What are the first steps?</a:t>
            </a:r>
          </a:p>
        </p:txBody>
      </p:sp>
      <p:sp>
        <p:nvSpPr>
          <p:cNvPr id="83970" name="Rectangle 4">
            <a:extLst>
              <a:ext uri="{FF2B5EF4-FFF2-40B4-BE49-F238E27FC236}">
                <a16:creationId xmlns:a16="http://schemas.microsoft.com/office/drawing/2014/main" id="{04C3F18E-702D-DA46-B398-CE9969C70445}"/>
              </a:ext>
            </a:extLst>
          </p:cNvPr>
          <p:cNvSpPr txBox="1">
            <a:spLocks noChangeArrowheads="1"/>
          </p:cNvSpPr>
          <p:nvPr/>
        </p:nvSpPr>
        <p:spPr bwMode="auto">
          <a:xfrm>
            <a:off x="6489700" y="5867400"/>
            <a:ext cx="251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2BD82606-1E7A-C449-8F0E-19399B027D84}"/>
              </a:ext>
            </a:extLst>
          </p:cNvPr>
          <p:cNvSpPr>
            <a:spLocks noGrp="1" noChangeArrowheads="1"/>
          </p:cNvSpPr>
          <p:nvPr>
            <p:ph type="title"/>
          </p:nvPr>
        </p:nvSpPr>
        <p:spPr>
          <a:xfrm>
            <a:off x="1066800" y="762000"/>
            <a:ext cx="7315200" cy="1047750"/>
          </a:xfrm>
        </p:spPr>
        <p:txBody>
          <a:bodyPr rtlCol="0">
            <a:normAutofit/>
          </a:bodyPr>
          <a:lstStyle/>
          <a:p>
            <a:pPr eaLnBrk="1" fontAlgn="auto" hangingPunct="1">
              <a:spcAft>
                <a:spcPts val="0"/>
              </a:spcAft>
              <a:defRPr/>
            </a:pPr>
            <a:r>
              <a:rPr kumimoji="1" lang="en-US" altLang="en-US" b="1" i="1" dirty="0">
                <a:latin typeface="+mn-lt"/>
              </a:rPr>
              <a:t>CRIS</a:t>
            </a:r>
            <a:endParaRPr kumimoji="1" lang="en-US" altLang="en-US" dirty="0">
              <a:latin typeface="+mn-lt"/>
            </a:endParaRPr>
          </a:p>
        </p:txBody>
      </p:sp>
      <p:sp>
        <p:nvSpPr>
          <p:cNvPr id="547843" name="Rectangle 3">
            <a:extLst>
              <a:ext uri="{FF2B5EF4-FFF2-40B4-BE49-F238E27FC236}">
                <a16:creationId xmlns:a16="http://schemas.microsoft.com/office/drawing/2014/main" id="{E5D1D284-E5FC-8841-A9FD-BA2CDC5BB6E7}"/>
              </a:ext>
            </a:extLst>
          </p:cNvPr>
          <p:cNvSpPr>
            <a:spLocks noGrp="1" noChangeArrowheads="1"/>
          </p:cNvSpPr>
          <p:nvPr>
            <p:ph idx="1"/>
          </p:nvPr>
        </p:nvSpPr>
        <p:spPr>
          <a:xfrm>
            <a:off x="1038225" y="3048002"/>
            <a:ext cx="6516688" cy="2035175"/>
          </a:xfrm>
        </p:spPr>
        <p:txBody>
          <a:bodyPr rtlCol="0">
            <a:normAutofit/>
          </a:bodyPr>
          <a:lstStyle/>
          <a:p>
            <a:pPr eaLnBrk="1" fontAlgn="auto" hangingPunct="1">
              <a:spcAft>
                <a:spcPts val="0"/>
              </a:spcAft>
              <a:buFont typeface="Wingdings" pitchFamily="2" charset="2"/>
              <a:buChar char="§"/>
              <a:defRPr/>
            </a:pPr>
            <a:r>
              <a:rPr kumimoji="1" lang="en-US" b="1" dirty="0">
                <a:effectLst>
                  <a:outerShdw blurRad="38100" dist="38100" dir="2700000" algn="tl">
                    <a:srgbClr val="DDDDDD"/>
                  </a:outerShdw>
                </a:effectLst>
              </a:rPr>
              <a:t>C</a:t>
            </a:r>
            <a:r>
              <a:rPr kumimoji="1" lang="en-US" dirty="0"/>
              <a:t>larify:  the question or topic</a:t>
            </a:r>
          </a:p>
          <a:p>
            <a:pPr eaLnBrk="1" fontAlgn="auto" hangingPunct="1">
              <a:spcAft>
                <a:spcPts val="0"/>
              </a:spcAft>
              <a:buFont typeface="Wingdings" pitchFamily="2" charset="2"/>
              <a:buChar char="§"/>
              <a:defRPr/>
            </a:pPr>
            <a:r>
              <a:rPr kumimoji="1" lang="en-US" b="1" dirty="0">
                <a:effectLst>
                  <a:outerShdw blurRad="38100" dist="38100" dir="2700000" algn="tl">
                    <a:srgbClr val="DDDDDD"/>
                  </a:outerShdw>
                </a:effectLst>
              </a:rPr>
              <a:t>R</a:t>
            </a:r>
            <a:r>
              <a:rPr kumimoji="1" lang="en-US" dirty="0"/>
              <a:t>eflect:  individually</a:t>
            </a:r>
          </a:p>
          <a:p>
            <a:pPr eaLnBrk="1" fontAlgn="auto" hangingPunct="1">
              <a:spcAft>
                <a:spcPts val="0"/>
              </a:spcAft>
              <a:buFont typeface="Wingdings" pitchFamily="2" charset="2"/>
              <a:buChar char="§"/>
              <a:defRPr/>
            </a:pPr>
            <a:r>
              <a:rPr kumimoji="1" lang="en-US" b="1" dirty="0">
                <a:effectLst>
                  <a:outerShdw blurRad="38100" dist="38100" dir="2700000" algn="tl">
                    <a:srgbClr val="DDDDDD"/>
                  </a:outerShdw>
                </a:effectLst>
              </a:rPr>
              <a:t>I</a:t>
            </a:r>
            <a:r>
              <a:rPr kumimoji="1" lang="en-US" dirty="0"/>
              <a:t>mpact:  on you and your system</a:t>
            </a:r>
          </a:p>
          <a:p>
            <a:pPr eaLnBrk="1" fontAlgn="auto" hangingPunct="1">
              <a:spcAft>
                <a:spcPts val="0"/>
              </a:spcAft>
              <a:buFont typeface="Wingdings" pitchFamily="2" charset="2"/>
              <a:buChar char="§"/>
              <a:defRPr/>
            </a:pPr>
            <a:r>
              <a:rPr kumimoji="1" lang="en-US" b="1" dirty="0">
                <a:effectLst>
                  <a:outerShdw blurRad="38100" dist="38100" dir="2700000" algn="tl">
                    <a:srgbClr val="DDDDDD"/>
                  </a:outerShdw>
                </a:effectLst>
              </a:rPr>
              <a:t>S</a:t>
            </a:r>
            <a:r>
              <a:rPr kumimoji="1" lang="en-US" dirty="0"/>
              <a:t>hare:    your thoughts</a:t>
            </a:r>
          </a:p>
        </p:txBody>
      </p:sp>
      <p:sp>
        <p:nvSpPr>
          <p:cNvPr id="68611" name="Text Box 4">
            <a:extLst>
              <a:ext uri="{FF2B5EF4-FFF2-40B4-BE49-F238E27FC236}">
                <a16:creationId xmlns:a16="http://schemas.microsoft.com/office/drawing/2014/main" id="{218A07B8-4F24-434F-9A04-CAE0D8A6A273}"/>
              </a:ext>
            </a:extLst>
          </p:cNvPr>
          <p:cNvSpPr txBox="1">
            <a:spLocks noChangeArrowheads="1"/>
          </p:cNvSpPr>
          <p:nvPr/>
        </p:nvSpPr>
        <p:spPr bwMode="auto">
          <a:xfrm>
            <a:off x="1066800" y="1676402"/>
            <a:ext cx="7391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37931725" indent="-37474525">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defRPr/>
            </a:pPr>
            <a:r>
              <a:rPr lang="en-US" altLang="en-US" b="1" dirty="0">
                <a:latin typeface="+mn-lt"/>
              </a:rPr>
              <a:t>What was one “aha” and what is a question I can answer?</a:t>
            </a:r>
          </a:p>
        </p:txBody>
      </p:sp>
      <p:sp>
        <p:nvSpPr>
          <p:cNvPr id="84996" name="Rectangle 4">
            <a:extLst>
              <a:ext uri="{FF2B5EF4-FFF2-40B4-BE49-F238E27FC236}">
                <a16:creationId xmlns:a16="http://schemas.microsoft.com/office/drawing/2014/main" id="{A0D9653D-BFA5-804A-9AB1-104E0BBCE3A0}"/>
              </a:ext>
            </a:extLst>
          </p:cNvPr>
          <p:cNvSpPr txBox="1">
            <a:spLocks noChangeArrowheads="1"/>
          </p:cNvSpPr>
          <p:nvPr/>
        </p:nvSpPr>
        <p:spPr bwMode="auto">
          <a:xfrm>
            <a:off x="6489700" y="5867400"/>
            <a:ext cx="251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DFD7CAB3-2F18-7D49-A80B-A15758AB1907}"/>
              </a:ext>
            </a:extLst>
          </p:cNvPr>
          <p:cNvSpPr>
            <a:spLocks noChangeArrowheads="1"/>
          </p:cNvSpPr>
          <p:nvPr/>
        </p:nvSpPr>
        <p:spPr bwMode="auto">
          <a:xfrm>
            <a:off x="609600" y="236540"/>
            <a:ext cx="7543800"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37931725" indent="-37474525">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ctr">
              <a:spcBef>
                <a:spcPct val="0"/>
              </a:spcBef>
              <a:buFontTx/>
              <a:buNone/>
              <a:defRPr/>
            </a:pPr>
            <a:endParaRPr lang="en-US" altLang="en-US" dirty="0">
              <a:latin typeface="+mn-lt"/>
            </a:endParaRPr>
          </a:p>
          <a:p>
            <a:pPr>
              <a:spcBef>
                <a:spcPct val="0"/>
              </a:spcBef>
              <a:buFontTx/>
              <a:buNone/>
              <a:defRPr/>
            </a:pPr>
            <a:endParaRPr lang="en-US" altLang="en-US" dirty="0">
              <a:latin typeface="+mn-lt"/>
            </a:endParaRPr>
          </a:p>
          <a:p>
            <a:pPr>
              <a:spcBef>
                <a:spcPct val="0"/>
              </a:spcBef>
              <a:buFontTx/>
              <a:buNone/>
              <a:defRPr/>
            </a:pPr>
            <a:r>
              <a:rPr lang="en-US" altLang="en-US" dirty="0">
                <a:latin typeface="+mn-lt"/>
              </a:rPr>
              <a:t>	 “This system provides a clear road map of what students need to know and do in each content area. Besides mastery of basic skills, the needs of the whole child are considered including character development, career development, service learning, and technology. All the skills we need to be successful in the 21</a:t>
            </a:r>
            <a:r>
              <a:rPr lang="en-US" altLang="en-US" baseline="30000" dirty="0">
                <a:latin typeface="+mn-lt"/>
              </a:rPr>
              <a:t>st</a:t>
            </a:r>
            <a:r>
              <a:rPr lang="en-US" altLang="en-US" dirty="0">
                <a:latin typeface="+mn-lt"/>
              </a:rPr>
              <a:t> century.”                                  </a:t>
            </a:r>
          </a:p>
          <a:p>
            <a:pPr algn="r">
              <a:spcBef>
                <a:spcPct val="0"/>
              </a:spcBef>
              <a:buFontTx/>
              <a:buNone/>
              <a:defRPr/>
            </a:pPr>
            <a:endParaRPr lang="en-US" altLang="en-US" sz="2200" dirty="0">
              <a:latin typeface="+mn-lt"/>
            </a:endParaRPr>
          </a:p>
          <a:p>
            <a:pPr algn="r">
              <a:spcBef>
                <a:spcPct val="0"/>
              </a:spcBef>
              <a:buFontTx/>
              <a:buNone/>
              <a:defRPr/>
            </a:pPr>
            <a:r>
              <a:rPr lang="en-US" altLang="en-US" sz="2200" dirty="0">
                <a:latin typeface="+mn-lt"/>
              </a:rPr>
              <a:t>Baldrige acceptance speech</a:t>
            </a:r>
          </a:p>
          <a:p>
            <a:pPr algn="r">
              <a:spcBef>
                <a:spcPct val="0"/>
              </a:spcBef>
              <a:buFontTx/>
              <a:buNone/>
              <a:defRPr/>
            </a:pPr>
            <a:r>
              <a:rPr lang="en-US" altLang="en-US" sz="2200" dirty="0">
                <a:latin typeface="+mn-lt"/>
              </a:rPr>
              <a:t>by Nathaniel Moore</a:t>
            </a:r>
          </a:p>
          <a:p>
            <a:pPr algn="r">
              <a:spcBef>
                <a:spcPct val="0"/>
              </a:spcBef>
              <a:buFontTx/>
              <a:buNone/>
              <a:defRPr/>
            </a:pPr>
            <a:r>
              <a:rPr lang="en-US" altLang="en-US" sz="2200" dirty="0">
                <a:latin typeface="+mn-lt"/>
              </a:rPr>
              <a:t>Chugach School District student</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BAB4567B-5B06-234B-AD13-3DA821B92E71}"/>
              </a:ext>
            </a:extLst>
          </p:cNvPr>
          <p:cNvSpPr>
            <a:spLocks noGrp="1" noChangeArrowheads="1"/>
          </p:cNvSpPr>
          <p:nvPr>
            <p:ph type="ctrTitle"/>
          </p:nvPr>
        </p:nvSpPr>
        <p:spPr>
          <a:xfrm>
            <a:off x="5791200" y="1981200"/>
            <a:ext cx="2895600" cy="2667000"/>
          </a:xfrm>
        </p:spPr>
        <p:txBody>
          <a:bodyPr vert="horz" wrap="square" lIns="90487" tIns="44450" rIns="90487" bIns="44450" numCol="1" rtlCol="0" anchor="b" anchorCtr="0" compatLnSpc="1">
            <a:prstTxWarp prst="textNoShape">
              <a:avLst/>
            </a:prstTxWarp>
            <a:normAutofit fontScale="90000"/>
          </a:bodyPr>
          <a:lstStyle/>
          <a:p>
            <a:pPr eaLnBrk="1" fontAlgn="auto" hangingPunct="1">
              <a:spcAft>
                <a:spcPts val="0"/>
              </a:spcAft>
              <a:defRPr/>
            </a:pPr>
            <a:br>
              <a:rPr lang="en-US" altLang="en-US" dirty="0">
                <a:latin typeface="+mn-lt"/>
              </a:rPr>
            </a:br>
            <a:br>
              <a:rPr lang="en-US" altLang="en-US" dirty="0">
                <a:latin typeface="+mn-lt"/>
              </a:rPr>
            </a:br>
            <a:r>
              <a:rPr lang="en-US" altLang="en-US" sz="4000" i="1" dirty="0">
                <a:latin typeface="+mn-lt"/>
              </a:rPr>
              <a:t>“Delivering on the Promise”</a:t>
            </a:r>
            <a:br>
              <a:rPr lang="en-US" altLang="en-US" sz="4000" i="1" dirty="0">
                <a:latin typeface="+mn-lt"/>
              </a:rPr>
            </a:br>
            <a:br>
              <a:rPr lang="en-US" altLang="en-US" sz="4000" i="1" dirty="0">
                <a:latin typeface="+mn-lt"/>
              </a:rPr>
            </a:br>
            <a:r>
              <a:rPr lang="en-US" altLang="en-US" sz="2000" i="1" dirty="0">
                <a:latin typeface="+mn-lt"/>
              </a:rPr>
              <a:t>Nathaniel Moore Acceptance Speech 2001 Baldrige Award Celebration</a:t>
            </a:r>
            <a:endParaRPr lang="en-US" altLang="en-US" sz="4000" i="1" dirty="0">
              <a:latin typeface="+mn-lt"/>
            </a:endParaRPr>
          </a:p>
        </p:txBody>
      </p:sp>
      <p:pic>
        <p:nvPicPr>
          <p:cNvPr id="89090" name="Picture 3">
            <a:extLst>
              <a:ext uri="{FF2B5EF4-FFF2-40B4-BE49-F238E27FC236}">
                <a16:creationId xmlns:a16="http://schemas.microsoft.com/office/drawing/2014/main" id="{92E7CCC0-2239-014E-A841-7AB9563C8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 y="152400"/>
            <a:ext cx="54229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89091" name="Rectangle 4">
            <a:extLst>
              <a:ext uri="{FF2B5EF4-FFF2-40B4-BE49-F238E27FC236}">
                <a16:creationId xmlns:a16="http://schemas.microsoft.com/office/drawing/2014/main" id="{A41D450C-D6FE-454C-995E-4BDFBC3C0A29}"/>
              </a:ext>
            </a:extLst>
          </p:cNvPr>
          <p:cNvSpPr txBox="1">
            <a:spLocks noChangeArrowheads="1"/>
          </p:cNvSpPr>
          <p:nvPr/>
        </p:nvSpPr>
        <p:spPr bwMode="auto">
          <a:xfrm>
            <a:off x="6400800" y="5943600"/>
            <a:ext cx="2438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000"/>
              <a:t>Richard DeLorenzo</a:t>
            </a:r>
          </a:p>
          <a:p>
            <a:pPr algn="ctr" eaLnBrk="1" hangingPunct="1">
              <a:buFont typeface="Arial" panose="020B0604020202020204" pitchFamily="34" charset="0"/>
              <a:buNone/>
            </a:pPr>
            <a:r>
              <a:rPr lang="en-US" altLang="en-US" sz="2000"/>
              <a:t>Sberbank, Russia</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655E16C6-7783-244B-BACE-B030F216E950}"/>
              </a:ext>
            </a:extLst>
          </p:cNvPr>
          <p:cNvSpPr>
            <a:spLocks noGrp="1" noChangeArrowheads="1"/>
          </p:cNvSpPr>
          <p:nvPr>
            <p:ph type="title"/>
          </p:nvPr>
        </p:nvSpPr>
        <p:spPr/>
        <p:txBody>
          <a:bodyPr/>
          <a:lstStyle/>
          <a:p>
            <a:pPr eaLnBrk="1" hangingPunct="1"/>
            <a:endParaRPr lang="en-US" altLang="en-US"/>
          </a:p>
        </p:txBody>
      </p:sp>
      <p:pic>
        <p:nvPicPr>
          <p:cNvPr id="22530" name="Content Placeholder 5">
            <a:extLst>
              <a:ext uri="{FF2B5EF4-FFF2-40B4-BE49-F238E27FC236}">
                <a16:creationId xmlns:a16="http://schemas.microsoft.com/office/drawing/2014/main" id="{37CBE485-D8FE-7647-9F44-980D9C3586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2" y="76202"/>
            <a:ext cx="8964613" cy="6723063"/>
          </a:xfrm>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ABA6CAFC-A19A-D345-BD03-AAF3C7DA02F0}"/>
              </a:ext>
            </a:extLst>
          </p:cNvPr>
          <p:cNvSpPr>
            <a:spLocks noGrp="1" noChangeArrowheads="1"/>
          </p:cNvSpPr>
          <p:nvPr>
            <p:ph type="title"/>
          </p:nvPr>
        </p:nvSpPr>
        <p:spPr/>
        <p:txBody>
          <a:bodyPr/>
          <a:lstStyle/>
          <a:p>
            <a:pPr eaLnBrk="1" hangingPunct="1"/>
            <a:endParaRPr lang="en-US" altLang="en-US"/>
          </a:p>
        </p:txBody>
      </p:sp>
      <p:pic>
        <p:nvPicPr>
          <p:cNvPr id="23554" name="Content Placeholder 4" descr="RichKing.jpg">
            <a:extLst>
              <a:ext uri="{FF2B5EF4-FFF2-40B4-BE49-F238E27FC236}">
                <a16:creationId xmlns:a16="http://schemas.microsoft.com/office/drawing/2014/main" id="{3DB43190-9FDA-C14F-99FB-B3F0DAA5146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833" r="-20833"/>
          <a:stretch>
            <a:fillRect/>
          </a:stretch>
        </p:blipFill>
        <p:spPr>
          <a:xfrm>
            <a:off x="-1752600" y="11113"/>
            <a:ext cx="12638088" cy="6781800"/>
          </a:xfrm>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3A491E46-5B04-9F4A-BDB3-81E2A3EA62CF}"/>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24578" name="Content Placeholder 4" descr="IMG_0833.JPG">
            <a:extLst>
              <a:ext uri="{FF2B5EF4-FFF2-40B4-BE49-F238E27FC236}">
                <a16:creationId xmlns:a16="http://schemas.microsoft.com/office/drawing/2014/main" id="{114293C3-87B7-1C48-801B-28B26CD589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2962" r="-12962"/>
          <a:stretch>
            <a:fillRect/>
          </a:stretch>
        </p:blipFill>
        <p:spPr>
          <a:xfrm>
            <a:off x="-1142999" y="2"/>
            <a:ext cx="11498263" cy="6829425"/>
          </a:xfrm>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Content Placeholder 5">
            <a:extLst>
              <a:ext uri="{FF2B5EF4-FFF2-40B4-BE49-F238E27FC236}">
                <a16:creationId xmlns:a16="http://schemas.microsoft.com/office/drawing/2014/main" id="{F685E8F6-575F-8148-A580-3A236869C9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765970" y="-543718"/>
            <a:ext cx="7612063" cy="8839200"/>
          </a:xfrm>
        </p:spPr>
      </p:pic>
    </p:spTree>
  </p:cSld>
  <p:clrMapOvr>
    <a:masterClrMapping/>
  </p:clrMapOvr>
  <p:transition spd="slow"/>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54</TotalTime>
  <Words>1643</Words>
  <Application>Microsoft Office PowerPoint</Application>
  <PresentationFormat>Skjermfremvisning (4:3)</PresentationFormat>
  <Paragraphs>277</Paragraphs>
  <Slides>53</Slides>
  <Notes>26</Notes>
  <HiddenSlides>0</HiddenSlides>
  <MMClips>4</MMClips>
  <ScaleCrop>false</ScaleCrop>
  <HeadingPairs>
    <vt:vector size="8" baseType="variant">
      <vt:variant>
        <vt:lpstr>Brukte skrifter</vt:lpstr>
      </vt:variant>
      <vt:variant>
        <vt:i4>7</vt:i4>
      </vt:variant>
      <vt:variant>
        <vt:lpstr>Tema</vt:lpstr>
      </vt:variant>
      <vt:variant>
        <vt:i4>1</vt:i4>
      </vt:variant>
      <vt:variant>
        <vt:lpstr>Innebygde OLE-servere</vt:lpstr>
      </vt:variant>
      <vt:variant>
        <vt:i4>1</vt:i4>
      </vt:variant>
      <vt:variant>
        <vt:lpstr>Lysbildetitler</vt:lpstr>
      </vt:variant>
      <vt:variant>
        <vt:i4>53</vt:i4>
      </vt:variant>
    </vt:vector>
  </HeadingPairs>
  <TitlesOfParts>
    <vt:vector size="62" baseType="lpstr">
      <vt:lpstr>Arial</vt:lpstr>
      <vt:lpstr>Calibri</vt:lpstr>
      <vt:lpstr>Calibri Light</vt:lpstr>
      <vt:lpstr>Lato</vt:lpstr>
      <vt:lpstr>Questrial</vt:lpstr>
      <vt:lpstr>Stone Sans ITC TT-Semi</vt:lpstr>
      <vt:lpstr>Wingdings</vt:lpstr>
      <vt:lpstr>Office Theme</vt:lpstr>
      <vt:lpstr>Document</vt:lpstr>
      <vt:lpstr>Delivering on the Promise “Scaling 2nd order change (DPPS) in a system that has not changed in 150 years”</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Essential Questions</vt:lpstr>
      <vt:lpstr>PowerPoint-presentasjon</vt:lpstr>
      <vt:lpstr>PowerPoint-presentasjon</vt:lpstr>
      <vt:lpstr>PowerPoint-presentasjon</vt:lpstr>
      <vt:lpstr>PowerPoint-presentasjon</vt:lpstr>
      <vt:lpstr>PowerPoint-presentasjon</vt:lpstr>
      <vt:lpstr>PowerPoint-presentasjon</vt:lpstr>
      <vt:lpstr>PowerPoint-presentasjon</vt:lpstr>
      <vt:lpstr> </vt:lpstr>
      <vt:lpstr>Learning for some</vt:lpstr>
      <vt:lpstr>21st Century Projections  from Daniel Pink</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The Key Difference…</vt:lpstr>
      <vt:lpstr>LIED Utvalget; their mandate, The questions they will attempt to address are the following:  </vt:lpstr>
      <vt:lpstr>To meet these goals the conclusion they arrive at would have to look like this:  </vt:lpstr>
      <vt:lpstr>PowerPoint-presentasjon</vt:lpstr>
      <vt:lpstr>Lindsay Video</vt:lpstr>
      <vt:lpstr>PowerPoint-presentasjon</vt:lpstr>
      <vt:lpstr>PowerPoint-presentasjon</vt:lpstr>
      <vt:lpstr>PowerPoint-presentasjon</vt:lpstr>
      <vt:lpstr>PowerPoint-presentasjon</vt:lpstr>
      <vt:lpstr>Change is never easy, especially in a system that has been in place for over 150 years and we will defend it even if we know it doesn’t work because it is all we know.</vt:lpstr>
      <vt:lpstr>PowerPoint-presentasjon</vt:lpstr>
      <vt:lpstr>PowerPoint-presentasjon</vt:lpstr>
      <vt:lpstr>PowerPoint-presentasjon</vt:lpstr>
      <vt:lpstr>PowerPoint-presentasjon</vt:lpstr>
      <vt:lpstr>The Russian leaders pointed to the mountain and wanted me to show teachers that it could be moved!</vt:lpstr>
      <vt:lpstr>PowerPoint-presentasjon</vt:lpstr>
      <vt:lpstr>PowerPoint-presentasjon</vt:lpstr>
      <vt:lpstr>PowerPoint-presentasjon</vt:lpstr>
      <vt:lpstr>PowerPoint-presentasjon</vt:lpstr>
      <vt:lpstr>PowerPoint-presentasjon</vt:lpstr>
      <vt:lpstr>CRIS</vt:lpstr>
      <vt:lpstr>PowerPoint-presentasjon</vt:lpstr>
      <vt:lpstr>  “Delivering on the Promise”  Nathaniel Moore Acceptance Speech 2001 Baldrige Award Celebration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Delivering on the Promise “Scaling 2nd order change (DPPS) in a system that has not changed in 150 years”</dc:title>
  <dc:creator>Ann S Michaelsen</dc:creator>
  <cp:lastModifiedBy>Bruker 2</cp:lastModifiedBy>
  <cp:revision>6</cp:revision>
  <dcterms:created xsi:type="dcterms:W3CDTF">2019-11-26T16:33:47Z</dcterms:created>
  <dcterms:modified xsi:type="dcterms:W3CDTF">2019-11-27T08:10:51Z</dcterms:modified>
</cp:coreProperties>
</file>